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CCD5-5238-40C1-B7FE-391C4300E1F5}" type="datetimeFigureOut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24BCD-2D18-4C20-85FB-687BE24EB6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30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6638-5746-4E6F-A0BF-97227E1421E8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D4-3A29-412D-B6CC-AD022ECE34D3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76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4D9-D537-49AD-A7D4-D22406342EA2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7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A96D-9CB1-47BD-A75C-5C57576A8A4D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38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0365-EBDA-4A66-AC97-0409E872CE6C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98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8808-9AC2-4EF8-8C4E-2D067628AFB1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34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B5E4-4C07-4150-9D53-29B608D423FC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295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D663-90E0-4A17-B2E4-1D702F20CE4B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57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E480-22DD-4477-A663-E1EBC1ADF3DD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64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BD42-56C2-4A69-BE8C-8A7B9C3E1A85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07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8D03-EE69-4888-93AC-8579D89C453A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71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8B3E-AA1B-4F80-A9D2-CE8814C4AF81}" type="datetime1">
              <a:rPr lang="zh-TW" altLang="en-US" smtClean="0"/>
              <a:t>2011/6/22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BD13-DCDB-4ABD-B157-14436EE2E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66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pv6.twbbs.org/Temp.bak/ElbowConnector.zip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sin/</a:t>
            </a:r>
            <a:r>
              <a:rPr lang="en-US" altLang="zh-TW" dirty="0" err="1" smtClean="0"/>
              <a:t>cos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按滑鼠左鍵畫出</a:t>
            </a:r>
            <a:r>
              <a:rPr lang="en-US" altLang="zh-TW" dirty="0" smtClean="0"/>
              <a:t>sin</a:t>
            </a:r>
          </a:p>
          <a:p>
            <a:r>
              <a:rPr lang="zh-TW" altLang="en-US" dirty="0" smtClean="0"/>
              <a:t>按右鍵畫出</a:t>
            </a:r>
            <a:r>
              <a:rPr lang="en-US" altLang="zh-TW" dirty="0" err="1" smtClean="0"/>
              <a:t>cos</a:t>
            </a:r>
            <a:r>
              <a:rPr lang="zh-TW" altLang="en-US" dirty="0" smtClean="0"/>
              <a:t>波形</a:t>
            </a:r>
            <a:endParaRPr lang="en-US" altLang="zh-TW" dirty="0" smtClean="0"/>
          </a:p>
          <a:p>
            <a:r>
              <a:rPr lang="zh-TW" altLang="en-US" dirty="0"/>
              <a:t>按中鍵則清</a:t>
            </a:r>
            <a:r>
              <a:rPr lang="zh-TW" altLang="en-US" dirty="0" smtClean="0"/>
              <a:t>掉 </a:t>
            </a:r>
            <a:r>
              <a:rPr lang="en-US" altLang="zh-TW" dirty="0" smtClean="0"/>
              <a:t>sin</a:t>
            </a:r>
            <a:r>
              <a:rPr lang="zh-TW" altLang="en-US" dirty="0" smtClean="0"/>
              <a:t>及</a:t>
            </a:r>
            <a:r>
              <a:rPr lang="en-US" altLang="zh-TW" dirty="0" smtClean="0"/>
              <a:t>cos. </a:t>
            </a:r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 smtClean="0"/>
              <a:t>有些小點清不乾淨無妨。但應不會發生。）</a:t>
            </a:r>
            <a:endParaRPr lang="en-US" altLang="zh-TW" dirty="0" smtClean="0"/>
          </a:p>
          <a:p>
            <a:pPr lvl="1"/>
            <a:r>
              <a:rPr lang="zh-TW" altLang="en-US" dirty="0"/>
              <a:t>座標軸要留著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en-US" altLang="zh-TW" dirty="0" smtClean="0"/>
              <a:t>sin/</a:t>
            </a:r>
            <a:r>
              <a:rPr lang="en-US" altLang="zh-TW" dirty="0" err="1" smtClean="0"/>
              <a:t>cos</a:t>
            </a:r>
            <a:r>
              <a:rPr lang="zh-TW" altLang="en-US" dirty="0" smtClean="0"/>
              <a:t>，要</a:t>
            </a:r>
            <a:r>
              <a:rPr lang="en-US" altLang="zh-TW" dirty="0" smtClean="0"/>
              <a:t>#include &lt;</a:t>
            </a:r>
            <a:r>
              <a:rPr lang="en-US" altLang="zh-TW" dirty="0" err="1" smtClean="0"/>
              <a:t>cmath</a:t>
            </a:r>
            <a:r>
              <a:rPr lang="en-US" altLang="zh-TW" dirty="0" smtClean="0"/>
              <a:t>&gt;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947139"/>
            <a:ext cx="4104457" cy="4052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8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n-Polygon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先彈出一個</a:t>
            </a:r>
            <a:r>
              <a:rPr lang="en-US" altLang="zh-TW" dirty="0" smtClean="0"/>
              <a:t>dialog, </a:t>
            </a:r>
            <a:r>
              <a:rPr lang="zh-TW" altLang="en-US" dirty="0" smtClean="0"/>
              <a:t>讓使用者以</a:t>
            </a:r>
            <a:r>
              <a:rPr lang="en-US" altLang="zh-TW" dirty="0" smtClean="0"/>
              <a:t>radio button</a:t>
            </a:r>
            <a:r>
              <a:rPr lang="zh-TW" altLang="en-US" dirty="0" smtClean="0"/>
              <a:t>選擇要畫三角形、正方形、或是正六邊形。</a:t>
            </a:r>
            <a:endParaRPr lang="en-US" altLang="zh-TW" dirty="0" smtClean="0"/>
          </a:p>
          <a:p>
            <a:r>
              <a:rPr lang="zh-TW" altLang="en-US" dirty="0"/>
              <a:t>接著以滑鼠左鍵按下時為中心</a:t>
            </a:r>
            <a:r>
              <a:rPr lang="zh-TW" altLang="en-US" dirty="0" smtClean="0"/>
              <a:t>，放開時為頂點，畫出如左的圖形。</a:t>
            </a:r>
            <a:endParaRPr lang="zh-TW" alt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76287" y="2147614"/>
            <a:ext cx="2844800" cy="2555875"/>
            <a:chOff x="3149600" y="2151062"/>
            <a:chExt cx="2844800" cy="2555875"/>
          </a:xfrm>
        </p:grpSpPr>
        <p:sp>
          <p:nvSpPr>
            <p:cNvPr id="5" name="六邊形 3"/>
            <p:cNvSpPr/>
            <p:nvPr/>
          </p:nvSpPr>
          <p:spPr>
            <a:xfrm>
              <a:off x="3544888" y="2509837"/>
              <a:ext cx="2449512" cy="1944687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6" name="橢圓 6"/>
            <p:cNvSpPr/>
            <p:nvPr/>
          </p:nvSpPr>
          <p:spPr>
            <a:xfrm>
              <a:off x="3544888" y="2259012"/>
              <a:ext cx="2449512" cy="244792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7" name="直線接點 8"/>
            <p:cNvCxnSpPr/>
            <p:nvPr/>
          </p:nvCxnSpPr>
          <p:spPr>
            <a:xfrm flipV="1">
              <a:off x="4770438" y="2509837"/>
              <a:ext cx="0" cy="973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9"/>
            <p:cNvCxnSpPr>
              <a:endCxn id="5" idx="3"/>
            </p:cNvCxnSpPr>
            <p:nvPr/>
          </p:nvCxnSpPr>
          <p:spPr>
            <a:xfrm flipH="1" flipV="1">
              <a:off x="4032250" y="2509837"/>
              <a:ext cx="738188" cy="973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字方塊 12"/>
            <p:cNvSpPr txBox="1">
              <a:spLocks noChangeArrowheads="1"/>
            </p:cNvSpPr>
            <p:nvPr/>
          </p:nvSpPr>
          <p:spPr bwMode="auto">
            <a:xfrm>
              <a:off x="4125913" y="2833687"/>
              <a:ext cx="2651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kumimoji="0" lang="en-US" altLang="zh-TW"/>
                <a:t>r</a:t>
              </a:r>
              <a:endParaRPr kumimoji="0" lang="zh-TW" altLang="en-US"/>
            </a:p>
          </p:txBody>
        </p:sp>
        <p:cxnSp>
          <p:nvCxnSpPr>
            <p:cNvPr id="10" name="直線接點 14"/>
            <p:cNvCxnSpPr>
              <a:endCxn id="5" idx="2"/>
            </p:cNvCxnSpPr>
            <p:nvPr/>
          </p:nvCxnSpPr>
          <p:spPr>
            <a:xfrm flipH="1">
              <a:off x="3544888" y="3482974"/>
              <a:ext cx="12255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橢圓 12"/>
            <p:cNvSpPr/>
            <p:nvPr/>
          </p:nvSpPr>
          <p:spPr>
            <a:xfrm>
              <a:off x="4735513" y="3438524"/>
              <a:ext cx="69850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2" name="橢圓 13"/>
            <p:cNvSpPr/>
            <p:nvPr/>
          </p:nvSpPr>
          <p:spPr>
            <a:xfrm>
              <a:off x="4000500" y="2474912"/>
              <a:ext cx="71438" cy="698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3" name="文字方塊 8"/>
            <p:cNvSpPr txBox="1">
              <a:spLocks noChangeArrowheads="1"/>
            </p:cNvSpPr>
            <p:nvPr/>
          </p:nvSpPr>
          <p:spPr bwMode="auto">
            <a:xfrm>
              <a:off x="4805363" y="3252787"/>
              <a:ext cx="9318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kumimoji="0" lang="en-US" altLang="zh-TW" dirty="0"/>
                <a:t>a(x1,y1)</a:t>
              </a:r>
              <a:endParaRPr kumimoji="0" lang="zh-TW" altLang="en-US" dirty="0"/>
            </a:p>
            <a:p>
              <a:pPr eaLnBrk="1" hangingPunct="1"/>
              <a:endParaRPr kumimoji="0" lang="zh-TW" altLang="en-US" dirty="0"/>
            </a:p>
          </p:txBody>
        </p:sp>
        <p:sp>
          <p:nvSpPr>
            <p:cNvPr id="14" name="文字方塊 8"/>
            <p:cNvSpPr txBox="1">
              <a:spLocks noChangeArrowheads="1"/>
            </p:cNvSpPr>
            <p:nvPr/>
          </p:nvSpPr>
          <p:spPr bwMode="auto">
            <a:xfrm>
              <a:off x="3149600" y="2151062"/>
              <a:ext cx="9429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kumimoji="0" lang="en-US" altLang="zh-TW" dirty="0"/>
                <a:t>b(x2,y2)</a:t>
              </a:r>
              <a:endParaRPr kumimoji="0" lang="zh-TW" altLang="en-US" dirty="0"/>
            </a:p>
            <a:p>
              <a:pPr eaLnBrk="1" hangingPunct="1"/>
              <a:endParaRPr kumimoji="0" lang="zh-TW" altLang="en-US" dirty="0"/>
            </a:p>
          </p:txBody>
        </p:sp>
        <p:sp>
          <p:nvSpPr>
            <p:cNvPr id="15" name="矩形 1"/>
            <p:cNvSpPr/>
            <p:nvPr/>
          </p:nvSpPr>
          <p:spPr>
            <a:xfrm>
              <a:off x="4668838" y="2509837"/>
              <a:ext cx="109537" cy="107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64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Elbow Connector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82068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下載</a:t>
            </a:r>
            <a:r>
              <a:rPr lang="en-US" altLang="zh-TW" dirty="0" smtClean="0">
                <a:hlinkClick r:id="rId2"/>
              </a:rPr>
              <a:t>http://ipv6.twbbs.org/Temp.bak/ElbowConnector.zip</a:t>
            </a:r>
            <a:endParaRPr lang="en-US" altLang="zh-TW" dirty="0" smtClean="0"/>
          </a:p>
          <a:p>
            <a:r>
              <a:rPr lang="zh-TW" altLang="en-US" dirty="0"/>
              <a:t>將之修改</a:t>
            </a:r>
            <a:r>
              <a:rPr lang="zh-TW" altLang="en-US" dirty="0" smtClean="0"/>
              <a:t>為</a:t>
            </a:r>
            <a:endParaRPr lang="en-US" altLang="zh-TW" dirty="0" smtClean="0"/>
          </a:p>
          <a:p>
            <a:pPr lvl="1"/>
            <a:r>
              <a:rPr lang="zh-TW" altLang="en-US" dirty="0"/>
              <a:t>不論滑鼠是否對齊，永遠畫出水平</a:t>
            </a:r>
            <a:r>
              <a:rPr lang="zh-TW" altLang="en-US" dirty="0" smtClean="0"/>
              <a:t>及垂直線。</a:t>
            </a:r>
            <a:endParaRPr lang="en-US" altLang="zh-TW" dirty="0" smtClean="0"/>
          </a:p>
          <a:p>
            <a:pPr lvl="1"/>
            <a:r>
              <a:rPr lang="zh-TW" altLang="en-US" smtClean="0"/>
              <a:t>按右鍵結</a:t>
            </a:r>
            <a:r>
              <a:rPr lang="zh-TW" altLang="en-US" dirty="0"/>
              <a:t>束時加個箭頭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按右鍵結束後，按左鍵仍可開始作畫。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55576" y="37170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47664" y="371703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47664" y="429309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915816" y="321297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4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 txBox="1">
            <a:spLocks/>
          </p:cNvSpPr>
          <p:nvPr/>
        </p:nvSpPr>
        <p:spPr>
          <a:xfrm>
            <a:off x="395536" y="3717032"/>
            <a:ext cx="4038600" cy="2437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依據重力加速度，畫出彈跳的球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g=9.8, </a:t>
            </a:r>
            <a:r>
              <a:rPr lang="zh-TW" altLang="en-US" dirty="0" smtClean="0"/>
              <a:t>位移等於</a:t>
            </a:r>
            <a:endParaRPr lang="en-US" altLang="zh-TW" dirty="0" smtClean="0"/>
          </a:p>
          <a:p>
            <a:r>
              <a:rPr lang="zh-TW" altLang="en-US" dirty="0" smtClean="0"/>
              <a:t>假設橫向速度不變</a:t>
            </a:r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Bouncing Ball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下</a:t>
            </a:r>
            <a:r>
              <a:rPr lang="zh-TW" altLang="en-US" dirty="0"/>
              <a:t>降的速度一開始</a:t>
            </a:r>
            <a:r>
              <a:rPr lang="zh-TW" altLang="en-US" dirty="0" smtClean="0"/>
              <a:t>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，接</a:t>
            </a:r>
            <a:r>
              <a:rPr lang="zh-TW" altLang="en-US" dirty="0"/>
              <a:t>下來</a:t>
            </a:r>
            <a:r>
              <a:rPr lang="zh-TW" altLang="en-US" dirty="0" smtClean="0"/>
              <a:t>為 </a:t>
            </a:r>
            <a:r>
              <a:rPr lang="en-US" altLang="zh-TW" dirty="0" err="1" smtClean="0"/>
              <a:t>vy</a:t>
            </a:r>
            <a:r>
              <a:rPr lang="en-US" altLang="zh-TW" dirty="0" smtClean="0"/>
              <a:t> + </a:t>
            </a:r>
            <a:r>
              <a:rPr lang="en-US" altLang="zh-TW" dirty="0" err="1" smtClean="0"/>
              <a:t>g</a:t>
            </a:r>
            <a:r>
              <a:rPr lang="en-US" altLang="zh-TW" dirty="0" err="1" smtClean="0">
                <a:sym typeface="Symbol"/>
              </a:rPr>
              <a:t>t</a:t>
            </a:r>
            <a:endParaRPr lang="en-US" altLang="zh-TW" dirty="0" smtClean="0">
              <a:sym typeface="Symbol"/>
            </a:endParaRPr>
          </a:p>
          <a:p>
            <a:r>
              <a:rPr lang="zh-TW" altLang="en-US" dirty="0">
                <a:sym typeface="Symbol"/>
              </a:rPr>
              <a:t>於是</a:t>
            </a:r>
            <a:r>
              <a:rPr lang="zh-TW" altLang="en-US" dirty="0" smtClean="0">
                <a:sym typeface="Symbol"/>
              </a:rPr>
              <a:t>在</a:t>
            </a:r>
            <a:r>
              <a:rPr lang="en-US" altLang="zh-TW" dirty="0">
                <a:sym typeface="Symbol"/>
              </a:rPr>
              <a:t></a:t>
            </a:r>
            <a:r>
              <a:rPr lang="en-US" altLang="zh-TW" dirty="0" smtClean="0">
                <a:sym typeface="Symbol"/>
              </a:rPr>
              <a:t>t</a:t>
            </a:r>
            <a:r>
              <a:rPr lang="zh-TW" altLang="en-US" dirty="0" smtClean="0">
                <a:sym typeface="Symbol"/>
              </a:rPr>
              <a:t>的時間內，產生 </a:t>
            </a:r>
            <a:r>
              <a:rPr lang="en-US" altLang="zh-TW" dirty="0" err="1" smtClean="0">
                <a:sym typeface="Symbol"/>
              </a:rPr>
              <a:t>vy</a:t>
            </a:r>
            <a:r>
              <a:rPr lang="en-US" altLang="zh-TW" dirty="0" smtClean="0">
                <a:sym typeface="Symbol"/>
              </a:rPr>
              <a:t>*t </a:t>
            </a:r>
            <a:r>
              <a:rPr lang="zh-TW" altLang="en-US" dirty="0" smtClean="0">
                <a:sym typeface="Symbol"/>
              </a:rPr>
              <a:t>的位移</a:t>
            </a:r>
            <a:endParaRPr lang="en-US" altLang="zh-TW" dirty="0" smtClean="0">
              <a:sym typeface="Symbol"/>
            </a:endParaRPr>
          </a:p>
          <a:p>
            <a:r>
              <a:rPr lang="zh-TW" altLang="en-US" dirty="0">
                <a:sym typeface="Symbol"/>
              </a:rPr>
              <a:t>落到地面後</a:t>
            </a:r>
            <a:r>
              <a:rPr lang="zh-TW" altLang="en-US" dirty="0" smtClean="0">
                <a:sym typeface="Symbol"/>
              </a:rPr>
              <a:t>，球往回彈，</a:t>
            </a:r>
            <a:r>
              <a:rPr lang="en-US" altLang="zh-TW" dirty="0" err="1" smtClean="0">
                <a:sym typeface="Symbol"/>
              </a:rPr>
              <a:t>vy</a:t>
            </a:r>
            <a:r>
              <a:rPr lang="en-US" altLang="zh-TW" dirty="0" smtClean="0">
                <a:sym typeface="Symbol"/>
              </a:rPr>
              <a:t>= - </a:t>
            </a:r>
            <a:r>
              <a:rPr lang="en-US" altLang="zh-TW" dirty="0" err="1" smtClean="0">
                <a:sym typeface="Symbol"/>
              </a:rPr>
              <a:t>vy</a:t>
            </a:r>
            <a:endParaRPr lang="zh-TW" alt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0961051"/>
              </p:ext>
            </p:extLst>
          </p:nvPr>
        </p:nvGraphicFramePr>
        <p:xfrm>
          <a:off x="3347864" y="4509120"/>
          <a:ext cx="520236" cy="57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509120"/>
                        <a:ext cx="520236" cy="57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404481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BD13-DCDB-4ABD-B157-14436EE2E39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0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sin/cos</vt:lpstr>
      <vt:lpstr>n-Polygon</vt:lpstr>
      <vt:lpstr>Elbow Connector</vt:lpstr>
      <vt:lpstr>Bouncing Ball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sin/cos</dc:title>
  <dc:creator>solomon</dc:creator>
  <cp:lastModifiedBy>solomon</cp:lastModifiedBy>
  <cp:revision>4</cp:revision>
  <dcterms:created xsi:type="dcterms:W3CDTF">2011-06-22T05:34:59Z</dcterms:created>
  <dcterms:modified xsi:type="dcterms:W3CDTF">2011-06-22T06:41:08Z</dcterms:modified>
</cp:coreProperties>
</file>