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1D4E0-CA1B-4E48-9CAA-86F86CDA00A2}" type="datetimeFigureOut">
              <a:rPr lang="zh-TW" altLang="en-US" smtClean="0"/>
              <a:t>2017/9/19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4C258-4DFB-4560-AA73-50F3E824E4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7672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C3976-2CA7-49F6-B775-1F392F40857E}" type="datetime1">
              <a:rPr lang="zh-TW" altLang="en-US" smtClean="0"/>
              <a:t>2017/9/19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E960-5512-4C2B-AB8B-84C10EF30D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1828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F6C5-93A4-4684-BC0E-CDA8BABA3B06}" type="datetime1">
              <a:rPr lang="zh-TW" altLang="en-US" smtClean="0"/>
              <a:t>2017/9/19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E960-5512-4C2B-AB8B-84C10EF30D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213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79E5-FAF0-4EA0-B325-873EB6555381}" type="datetime1">
              <a:rPr lang="zh-TW" altLang="en-US" smtClean="0"/>
              <a:t>2017/9/19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E960-5512-4C2B-AB8B-84C10EF30D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6504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BA0D-645E-43DA-9063-044AFA34155E}" type="datetime1">
              <a:rPr lang="zh-TW" altLang="en-US" smtClean="0"/>
              <a:t>2017/9/19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E960-5512-4C2B-AB8B-84C10EF30D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8232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EB0C-41F6-45DF-B6B2-EBF3C080E1C0}" type="datetime1">
              <a:rPr lang="zh-TW" altLang="en-US" smtClean="0"/>
              <a:t>2017/9/19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E960-5512-4C2B-AB8B-84C10EF30D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5420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B03A-FFAA-4CD0-B38F-964C07BB9B37}" type="datetime1">
              <a:rPr lang="zh-TW" altLang="en-US" smtClean="0"/>
              <a:t>2017/9/19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E960-5512-4C2B-AB8B-84C10EF30D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1522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BD4C-3580-46F1-B821-A00C78FF1F1C}" type="datetime1">
              <a:rPr lang="zh-TW" altLang="en-US" smtClean="0"/>
              <a:t>2017/9/19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E960-5512-4C2B-AB8B-84C10EF30D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85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F408-6B07-4C34-9A4B-AA0C05B89F79}" type="datetime1">
              <a:rPr lang="zh-TW" altLang="en-US" smtClean="0"/>
              <a:t>2017/9/19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E960-5512-4C2B-AB8B-84C10EF30D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714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EDDF-5730-4820-80B7-DC80A9E52B96}" type="datetime1">
              <a:rPr lang="zh-TW" altLang="en-US" smtClean="0"/>
              <a:t>2017/9/19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E960-5512-4C2B-AB8B-84C10EF30D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168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29BF-8B4B-405D-920D-3EE49457E308}" type="datetime1">
              <a:rPr lang="zh-TW" altLang="en-US" smtClean="0"/>
              <a:t>2017/9/19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E960-5512-4C2B-AB8B-84C10EF30D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988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E9E1-3031-4962-ADA1-6AF51A9AB377}" type="datetime1">
              <a:rPr lang="zh-TW" altLang="en-US" smtClean="0"/>
              <a:t>2017/9/19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E960-5512-4C2B-AB8B-84C10EF30D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988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9662-B4A8-420A-B849-81DC5C5ED693}" type="datetime1">
              <a:rPr lang="zh-TW" altLang="en-US" smtClean="0"/>
              <a:t>2017/9/19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8E960-5512-4C2B-AB8B-84C10EF30D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001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nets-fia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tw.voicetube.com/videos/1514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Named-Data Networking</a:t>
            </a:r>
            <a:br>
              <a:rPr lang="en-US" altLang="zh-TW" dirty="0" smtClean="0"/>
            </a:br>
            <a:r>
              <a:rPr lang="zh-TW" altLang="en-US" dirty="0"/>
              <a:t>命名資料網路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Week 01</a:t>
            </a: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E960-5512-4C2B-AB8B-84C10EF30D3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4214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Internet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Current Internet</a:t>
            </a:r>
          </a:p>
          <a:p>
            <a:pPr lvl="1"/>
            <a:r>
              <a:rPr lang="en-US" altLang="zh-TW" dirty="0" smtClean="0"/>
              <a:t>IETF</a:t>
            </a:r>
          </a:p>
          <a:p>
            <a:pPr lvl="1"/>
            <a:r>
              <a:rPr lang="en-US" altLang="zh-TW" dirty="0" smtClean="0"/>
              <a:t>APNIC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Internet Applications</a:t>
            </a:r>
          </a:p>
          <a:p>
            <a:pPr lvl="1"/>
            <a:r>
              <a:rPr lang="en-US" altLang="zh-TW" dirty="0" smtClean="0"/>
              <a:t>File retrieval</a:t>
            </a:r>
          </a:p>
          <a:p>
            <a:pPr lvl="1"/>
            <a:r>
              <a:rPr lang="en-US" altLang="zh-TW" dirty="0" smtClean="0"/>
              <a:t>Interactive web browsing</a:t>
            </a:r>
          </a:p>
          <a:p>
            <a:pPr lvl="1"/>
            <a:r>
              <a:rPr lang="en-US" altLang="zh-TW" dirty="0" smtClean="0"/>
              <a:t>Video streaming</a:t>
            </a:r>
          </a:p>
          <a:p>
            <a:pPr lvl="1"/>
            <a:r>
              <a:rPr lang="en-US" altLang="zh-TW" dirty="0" smtClean="0"/>
              <a:t>Real-time audio/video/chat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Future Internet</a:t>
            </a:r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E960-5512-4C2B-AB8B-84C10EF30D3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0023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Future Internet Architecture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IP Version 6</a:t>
            </a:r>
          </a:p>
          <a:p>
            <a:endParaRPr lang="en-US" altLang="zh-TW" dirty="0"/>
          </a:p>
          <a:p>
            <a:r>
              <a:rPr lang="en-US" altLang="zh-TW" dirty="0" smtClean="0"/>
              <a:t>Software-Defined Networking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Information-Centric Networking</a:t>
            </a: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E960-5512-4C2B-AB8B-84C10EF30D33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11960" y="605264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NSF </a:t>
            </a:r>
            <a:r>
              <a:rPr lang="en-US" altLang="zh-TW" dirty="0" smtClean="0">
                <a:hlinkClick r:id="rId2"/>
              </a:rPr>
              <a:t>Future Internet Architecture</a:t>
            </a:r>
            <a:r>
              <a:rPr lang="en-US" altLang="zh-TW" dirty="0" smtClean="0"/>
              <a:t> Project</a:t>
            </a:r>
            <a:endParaRPr lang="zh-TW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2228180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2a03:2880:f126:83:face:b00c:0:25de</a:t>
            </a:r>
            <a:endParaRPr lang="zh-TW" altLang="en-US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「SDN」的圖片搜尋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770521"/>
            <a:ext cx="3059832" cy="1494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upload.wikimedia.org/wikipedia/en/thumb/a/a2/NDN_Architecture_Stack.png/500px-NDN_Architecture_Stack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719" y="4793282"/>
            <a:ext cx="2591284" cy="1259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999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Thin Waist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E960-5512-4C2B-AB8B-84C10EF30D33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1026" name="Picture 2" descr="https://upload.wikimedia.org/wikipedia/en/thumb/a/a2/NDN_Architecture_Stack.png/500px-NDN_Architecture_Stac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9" y="1412776"/>
            <a:ext cx="9186206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859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Distinguishes NDN?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4525963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Authenticity</a:t>
            </a:r>
          </a:p>
          <a:p>
            <a:endParaRPr lang="en-US" altLang="zh-TW" dirty="0"/>
          </a:p>
          <a:p>
            <a:r>
              <a:rPr lang="en-US" altLang="zh-TW" dirty="0" smtClean="0"/>
              <a:t>Multicast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Receiver-driven</a:t>
            </a:r>
            <a:endParaRPr lang="zh-TW" altLang="en-US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Content Stores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Designate data by name instead of IP addresses</a:t>
            </a:r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E960-5512-4C2B-AB8B-84C10EF30D33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385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Engagement-based Learning</a:t>
            </a:r>
            <a:endParaRPr lang="zh-TW" altLang="en-US" dirty="0"/>
          </a:p>
        </p:txBody>
      </p:sp>
      <p:pic>
        <p:nvPicPr>
          <p:cNvPr id="6" name="Content Placeholder 5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20888"/>
            <a:ext cx="8229600" cy="394428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E960-5512-4C2B-AB8B-84C10EF30D33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1412777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/>
              <a:t>[TED] </a:t>
            </a:r>
            <a:r>
              <a:rPr lang="zh-TW" altLang="en-US" dirty="0" smtClean="0">
                <a:hlinkClick r:id="rId2"/>
              </a:rPr>
              <a:t>參與式學習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77991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TAs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NDN - </a:t>
            </a:r>
            <a:r>
              <a:rPr lang="en-US" altLang="zh-TW" dirty="0" err="1" smtClean="0"/>
              <a:t>Jia</a:t>
            </a:r>
            <a:r>
              <a:rPr lang="en-US" altLang="zh-TW" dirty="0" smtClean="0"/>
              <a:t>-Wei</a:t>
            </a:r>
          </a:p>
          <a:p>
            <a:r>
              <a:rPr lang="en-US" altLang="zh-TW" dirty="0" smtClean="0"/>
              <a:t>Python Scraping - Crystal</a:t>
            </a:r>
          </a:p>
          <a:p>
            <a:r>
              <a:rPr lang="en-US" altLang="zh-TW" dirty="0" smtClean="0"/>
              <a:t>Python </a:t>
            </a:r>
            <a:r>
              <a:rPr lang="zh-TW" altLang="en-US" dirty="0" smtClean="0"/>
              <a:t>程式設計 </a:t>
            </a:r>
            <a:r>
              <a:rPr lang="en-US" altLang="zh-TW" dirty="0" smtClean="0"/>
              <a:t>- </a:t>
            </a:r>
            <a:r>
              <a:rPr lang="en-US" altLang="zh-TW" dirty="0" smtClean="0">
                <a:solidFill>
                  <a:srgbClr val="FF00FF"/>
                </a:solidFill>
              </a:rPr>
              <a:t>X, X, X</a:t>
            </a:r>
            <a:endParaRPr lang="en-US" altLang="zh-TW" dirty="0" smtClean="0">
              <a:solidFill>
                <a:srgbClr val="FF00FF"/>
              </a:solidFill>
            </a:endParaRPr>
          </a:p>
          <a:p>
            <a:r>
              <a:rPr lang="en-US" altLang="zh-TW" dirty="0" smtClean="0"/>
              <a:t>CS101 - </a:t>
            </a:r>
            <a:r>
              <a:rPr lang="en-US" altLang="zh-TW" dirty="0" err="1" smtClean="0"/>
              <a:t>Jia</a:t>
            </a:r>
            <a:r>
              <a:rPr lang="en-US" altLang="zh-TW" dirty="0" smtClean="0"/>
              <a:t>-Wei, </a:t>
            </a:r>
            <a:r>
              <a:rPr lang="en-US" altLang="zh-TW" dirty="0" smtClean="0">
                <a:solidFill>
                  <a:srgbClr val="FF00FF"/>
                </a:solidFill>
              </a:rPr>
              <a:t>X</a:t>
            </a:r>
          </a:p>
          <a:p>
            <a:r>
              <a:rPr lang="en-US" altLang="zh-TW" dirty="0" smtClean="0"/>
              <a:t>CCNA - Ken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E960-5512-4C2B-AB8B-84C10EF30D33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2619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102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Named-Data Networking 命名資料網路</vt:lpstr>
      <vt:lpstr>The Internet</vt:lpstr>
      <vt:lpstr>Future Internet Architecture</vt:lpstr>
      <vt:lpstr>Thin Waist</vt:lpstr>
      <vt:lpstr>What Distinguishes NDN?</vt:lpstr>
      <vt:lpstr>Engagement-based Learning</vt:lpstr>
      <vt:lpstr>TAs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Named-Data Networking 命名資料網路</dc:title>
  <dc:creator>solomon</dc:creator>
  <cp:lastModifiedBy>solomon</cp:lastModifiedBy>
  <cp:revision>4</cp:revision>
  <dcterms:created xsi:type="dcterms:W3CDTF">2017-09-19T08:21:41Z</dcterms:created>
  <dcterms:modified xsi:type="dcterms:W3CDTF">2017-09-19T09:23:18Z</dcterms:modified>
</cp:coreProperties>
</file>