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1" r:id="rId7"/>
    <p:sldId id="272" r:id="rId8"/>
    <p:sldId id="262" r:id="rId9"/>
    <p:sldId id="263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15" autoAdjust="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0B8DC-54DD-4E1A-B744-DA5E6FCBA2A5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CBAE-B152-4DD2-9EED-3A1C1DDCFF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55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E5AA7-9B29-4038-B156-94799AC332CB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92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841D3-6790-46B7-82D8-B5DA6AB2C337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4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0166-9453-43C5-B5E7-5209402DCDDE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4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9EEB-4889-475B-A722-F41D966EFD82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29BB-1E0E-409F-A731-BBBC45F2489E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6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11CE-DE0D-4A7C-B444-7B4F61E9E441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93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13DD-2DDB-408C-8A76-1E593B685C49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2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D30A-9E95-4964-8053-EA3CD0072E56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87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FA47-8A2A-45D6-8D73-E4F763EF7481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943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01E6-E4E6-4FD7-8C56-A2307F046CDC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62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EC823-07D4-4052-8C01-C10BF0BC8412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1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D04D-CAA6-4534-BAA7-9C5211F0EBB8}" type="datetime1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42A2-0D7B-4340-96CC-07382BD812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6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daam-tw.blogspot.tw/2012/10/open-vswitch.html" TargetMode="External"/><Relationship Id="rId2" Type="http://schemas.openxmlformats.org/officeDocument/2006/relationships/hyperlink" Target="http://openvswitch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ickchen918.blogspot.tw/2013/09/open-vswitch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 </a:t>
            </a:r>
            <a:r>
              <a:rPr lang="en-US" altLang="zh-TW" dirty="0" err="1" smtClean="0"/>
              <a:t>vSwitch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/>
              <a:t>Name</a:t>
            </a:r>
            <a:r>
              <a:rPr lang="zh-TW" altLang="en-US" dirty="0" smtClean="0"/>
              <a:t>：李仲哲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/>
              <a:t>Student ID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103321508</a:t>
            </a:r>
          </a:p>
          <a:p>
            <a:pPr marL="0" indent="0" algn="ctr">
              <a:buNone/>
            </a:pPr>
            <a:r>
              <a:rPr lang="en-US" altLang="zh-TW" dirty="0" smtClean="0"/>
              <a:t>Advisor</a:t>
            </a:r>
            <a:r>
              <a:rPr lang="zh-TW" altLang="en-US" dirty="0" smtClean="0"/>
              <a:t>：吳坤熹老師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82514"/>
            <a:ext cx="4320480" cy="237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30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fontAlgn="base"/>
            <a:r>
              <a:rPr lang="en-US" altLang="zh-TW" dirty="0"/>
              <a:t>Adding </a:t>
            </a:r>
            <a:r>
              <a:rPr lang="en-US" altLang="zh-TW" dirty="0" smtClean="0"/>
              <a:t>bridge</a:t>
            </a:r>
          </a:p>
          <a:p>
            <a:pPr lvl="1" fontAlgn="base"/>
            <a:r>
              <a:rPr lang="en-US" altLang="zh-TW" dirty="0" err="1" smtClean="0"/>
              <a:t>ovs-vsctl</a:t>
            </a:r>
            <a:r>
              <a:rPr lang="en-US" altLang="zh-TW" dirty="0" smtClean="0"/>
              <a:t> add-</a:t>
            </a:r>
            <a:r>
              <a:rPr lang="en-US" altLang="zh-TW" dirty="0" err="1" smtClean="0"/>
              <a:t>br</a:t>
            </a:r>
            <a:r>
              <a:rPr lang="en-US" altLang="zh-TW" dirty="0" smtClean="0"/>
              <a:t> ovs0</a:t>
            </a:r>
          </a:p>
          <a:p>
            <a:pPr lvl="1" fontAlgn="base"/>
            <a:r>
              <a:rPr lang="en-US" altLang="zh-TW" dirty="0" smtClean="0"/>
              <a:t>vi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sysconfig</a:t>
            </a:r>
            <a:r>
              <a:rPr lang="en-US" altLang="zh-TW" dirty="0" smtClean="0"/>
              <a:t>/network-scripts/ifcfg-ovs0</a:t>
            </a:r>
            <a:br>
              <a:rPr lang="en-US" altLang="zh-TW" dirty="0" smtClean="0"/>
            </a:br>
            <a:endParaRPr lang="en-US" altLang="zh-TW" dirty="0" smtClean="0"/>
          </a:p>
          <a:p>
            <a:pPr lvl="1" fontAlgn="base"/>
            <a:endParaRPr lang="en-US" altLang="zh-TW" dirty="0" smtClean="0"/>
          </a:p>
          <a:p>
            <a:pPr lvl="1" fontAlgn="base"/>
            <a:endParaRPr lang="en-US" altLang="zh-TW" dirty="0"/>
          </a:p>
          <a:p>
            <a:pPr lvl="1" fontAlgn="base"/>
            <a:endParaRPr lang="en-US" altLang="zh-TW" dirty="0" smtClean="0"/>
          </a:p>
          <a:p>
            <a:pPr marL="457200" lvl="1" indent="0" fontAlgn="base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4392488" cy="34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01" y="2708920"/>
            <a:ext cx="4032448" cy="34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7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altLang="zh-TW" dirty="0" smtClean="0"/>
              <a:t>Adding </a:t>
            </a:r>
            <a:r>
              <a:rPr lang="en-US" altLang="zh-TW" dirty="0" err="1" smtClean="0"/>
              <a:t>vports</a:t>
            </a:r>
            <a:endParaRPr lang="en-US" altLang="zh-TW" dirty="0" smtClean="0"/>
          </a:p>
          <a:p>
            <a:pPr lvl="1" fontAlgn="base"/>
            <a:r>
              <a:rPr lang="en-US" altLang="zh-TW" dirty="0" err="1" smtClean="0"/>
              <a:t>ovs-vsctl</a:t>
            </a:r>
            <a:r>
              <a:rPr lang="en-US" altLang="zh-TW" dirty="0" smtClean="0"/>
              <a:t> add-port br0 eth1</a:t>
            </a:r>
          </a:p>
          <a:p>
            <a:pPr lvl="1" fontAlgn="base"/>
            <a:endParaRPr lang="en-US" altLang="zh-TW" dirty="0"/>
          </a:p>
          <a:p>
            <a:pPr lvl="1" fontAlgn="base"/>
            <a:endParaRPr lang="en-US" altLang="zh-TW" dirty="0" smtClean="0"/>
          </a:p>
          <a:p>
            <a:pPr marL="57150" indent="0" fontAlgn="base">
              <a:buNone/>
            </a:pPr>
            <a:endParaRPr lang="en-US" altLang="zh-TW" dirty="0"/>
          </a:p>
          <a:p>
            <a:pPr marL="57150" indent="0" fontAlgn="base">
              <a:buNone/>
            </a:pPr>
            <a:endParaRPr lang="en-US" altLang="zh-TW" dirty="0"/>
          </a:p>
          <a:p>
            <a:pPr lvl="1" fontAlgn="base"/>
            <a:endParaRPr lang="en-US" altLang="zh-TW" dirty="0" smtClean="0"/>
          </a:p>
          <a:p>
            <a:pPr lvl="1" fontAlgn="base"/>
            <a:endParaRPr lang="en-US" altLang="zh-TW" dirty="0"/>
          </a:p>
          <a:p>
            <a:pPr fontAlgn="base"/>
            <a:r>
              <a:rPr lang="en-US" altLang="zh-TW" dirty="0" smtClean="0"/>
              <a:t>Other related operations</a:t>
            </a:r>
          </a:p>
          <a:p>
            <a:pPr lvl="1" fontAlgn="base"/>
            <a:r>
              <a:rPr lang="en-US" altLang="zh-TW" dirty="0" err="1"/>
              <a:t>o</a:t>
            </a:r>
            <a:r>
              <a:rPr lang="en-US" altLang="zh-TW" dirty="0" err="1" smtClean="0"/>
              <a:t>vs-vsctl</a:t>
            </a:r>
            <a:r>
              <a:rPr lang="en-US" altLang="zh-TW" dirty="0" smtClean="0"/>
              <a:t> list-</a:t>
            </a:r>
            <a:r>
              <a:rPr lang="en-US" altLang="zh-TW" dirty="0" err="1" smtClean="0"/>
              <a:t>br</a:t>
            </a:r>
            <a:endParaRPr lang="en-US" altLang="zh-TW" dirty="0" smtClean="0"/>
          </a:p>
          <a:p>
            <a:pPr lvl="1" fontAlgn="base"/>
            <a:r>
              <a:rPr lang="en-US" altLang="zh-TW" dirty="0" err="1" smtClean="0"/>
              <a:t>ovs-vsctl</a:t>
            </a:r>
            <a:r>
              <a:rPr lang="en-US" altLang="zh-TW" dirty="0" smtClean="0"/>
              <a:t> list-ports ovs0</a:t>
            </a:r>
          </a:p>
          <a:p>
            <a:pPr lvl="1" fontAlgn="base"/>
            <a:r>
              <a:rPr lang="en-US" altLang="zh-TW" dirty="0" err="1"/>
              <a:t>o</a:t>
            </a:r>
            <a:r>
              <a:rPr lang="en-US" altLang="zh-TW" dirty="0" err="1" smtClean="0"/>
              <a:t>vs-vsctl</a:t>
            </a:r>
            <a:r>
              <a:rPr lang="en-US" altLang="zh-TW" dirty="0" smtClean="0"/>
              <a:t> port-to-</a:t>
            </a:r>
            <a:r>
              <a:rPr lang="en-US" altLang="zh-TW" dirty="0" err="1" smtClean="0"/>
              <a:t>br</a:t>
            </a:r>
            <a:r>
              <a:rPr lang="en-US" altLang="zh-TW" dirty="0" smtClean="0"/>
              <a:t> ens32</a:t>
            </a:r>
            <a:br>
              <a:rPr lang="en-US" altLang="zh-TW" dirty="0" smtClean="0"/>
            </a:b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17" y="1412776"/>
            <a:ext cx="4248472" cy="254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5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Advanced 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altLang="zh-TW" dirty="0" smtClean="0"/>
              <a:t>Connecting to controller</a:t>
            </a:r>
          </a:p>
          <a:p>
            <a:pPr lvl="1"/>
            <a:r>
              <a:rPr lang="en-US" altLang="zh-TW" dirty="0" err="1" smtClean="0"/>
              <a:t>ovs-vsctl</a:t>
            </a:r>
            <a:r>
              <a:rPr lang="en-US" altLang="zh-TW" dirty="0" smtClean="0"/>
              <a:t> set-controller ovs0 tcp:172.16.1.1:6633</a:t>
            </a:r>
            <a:br>
              <a:rPr lang="en-US" altLang="zh-TW" dirty="0" smtClean="0"/>
            </a:b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852936"/>
            <a:ext cx="4350246" cy="298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75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r>
              <a:rPr lang="en-US" altLang="zh-TW" dirty="0" err="1" smtClean="0"/>
              <a:t>vSwitch</a:t>
            </a:r>
            <a:r>
              <a:rPr lang="en-US" altLang="zh-TW" dirty="0" smtClean="0"/>
              <a:t> supports version</a:t>
            </a:r>
          </a:p>
          <a:p>
            <a:pPr lvl="1"/>
            <a:r>
              <a:rPr lang="en-US" altLang="zh-TW" dirty="0" err="1"/>
              <a:t>o</a:t>
            </a:r>
            <a:r>
              <a:rPr lang="en-US" altLang="zh-TW" dirty="0" err="1" smtClean="0"/>
              <a:t>vs-vsctl</a:t>
            </a:r>
            <a:r>
              <a:rPr lang="en-US" altLang="zh-TW" dirty="0" smtClean="0"/>
              <a:t> set bridge ovs0 protocol=OpenFlow10,OpenFlow12,OpenFlow13</a:t>
            </a:r>
          </a:p>
          <a:p>
            <a:r>
              <a:rPr lang="en-US" altLang="zh-TW" dirty="0" err="1" smtClean="0"/>
              <a:t>ovs-ofctl</a:t>
            </a:r>
            <a:r>
              <a:rPr lang="en-US" altLang="zh-TW" dirty="0" smtClean="0"/>
              <a:t> show ovs0</a:t>
            </a:r>
          </a:p>
          <a:p>
            <a:r>
              <a:rPr lang="en-US" altLang="zh-TW" dirty="0" err="1" smtClean="0"/>
              <a:t>ovs-ofctl</a:t>
            </a:r>
            <a:r>
              <a:rPr lang="en-US" altLang="zh-TW" dirty="0" smtClean="0"/>
              <a:t> dump-ports ovs0</a:t>
            </a:r>
          </a:p>
          <a:p>
            <a:r>
              <a:rPr lang="en-US" altLang="zh-TW" dirty="0" err="1" smtClean="0"/>
              <a:t>ovs-ofctl</a:t>
            </a:r>
            <a:r>
              <a:rPr lang="en-US" altLang="zh-TW" dirty="0" smtClean="0"/>
              <a:t> dump-flows ovs0</a:t>
            </a:r>
          </a:p>
          <a:p>
            <a:r>
              <a:rPr lang="en-US" altLang="zh-TW" dirty="0" err="1" smtClean="0"/>
              <a:t>ovs-ofctl</a:t>
            </a:r>
            <a:r>
              <a:rPr lang="en-US" altLang="zh-TW" dirty="0" smtClean="0"/>
              <a:t> del-flows ovs0</a:t>
            </a:r>
          </a:p>
          <a:p>
            <a:r>
              <a:rPr lang="en-US" altLang="zh-TW" dirty="0" smtClean="0"/>
              <a:t>Configuring switch module</a:t>
            </a:r>
          </a:p>
          <a:p>
            <a:pPr lvl="1"/>
            <a:r>
              <a:rPr lang="en-US" altLang="zh-TW" dirty="0" err="1" smtClean="0"/>
              <a:t>ovs-dpctl</a:t>
            </a:r>
            <a:r>
              <a:rPr lang="en-US" altLang="zh-TW" dirty="0" smtClean="0"/>
              <a:t> show</a:t>
            </a:r>
          </a:p>
          <a:p>
            <a:pPr lvl="1"/>
            <a:r>
              <a:rPr lang="en-US" altLang="zh-TW" dirty="0" err="1" smtClean="0"/>
              <a:t>ovs-dpctl</a:t>
            </a:r>
            <a:r>
              <a:rPr lang="en-US" altLang="zh-TW" dirty="0" smtClean="0"/>
              <a:t>  dump-flows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0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r>
              <a:rPr lang="en-US" altLang="zh-TW" dirty="0" smtClean="0">
                <a:hlinkClick r:id="rId2"/>
              </a:rPr>
              <a:t>http://openvswitch.org/</a:t>
            </a:r>
            <a:endParaRPr lang="en-US" altLang="zh-TW" dirty="0" smtClean="0"/>
          </a:p>
          <a:p>
            <a:r>
              <a:rPr lang="en-US" altLang="zh-TW" dirty="0" smtClean="0"/>
              <a:t>https://n40lab.wordpress.com/2015/01/25/centos-7-installing-openvswitch-2-3-1-lts/</a:t>
            </a:r>
            <a:endParaRPr lang="en-US" altLang="zh-TW" dirty="0"/>
          </a:p>
          <a:p>
            <a:r>
              <a:rPr lang="en-US" altLang="zh-TW" dirty="0" smtClean="0">
                <a:hlinkClick r:id="rId3"/>
              </a:rPr>
              <a:t>http://adaam-tw.blogspot.tw/2012/10/open-vswitch.html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http://rickchen918.blogspot.tw/2013/09/open-vswitch.html</a:t>
            </a:r>
            <a:endParaRPr lang="en-US" altLang="zh-TW" dirty="0" smtClean="0"/>
          </a:p>
          <a:p>
            <a:r>
              <a:rPr lang="en-US" altLang="zh-TW" dirty="0" smtClean="0"/>
              <a:t>http://www.netadmin.com.tw/article_content.aspx?sn=1107140004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097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Developing history</a:t>
            </a:r>
          </a:p>
          <a:p>
            <a:r>
              <a:rPr lang="en-US" altLang="zh-TW" dirty="0" smtClean="0"/>
              <a:t>Brief Introduction</a:t>
            </a:r>
          </a:p>
          <a:p>
            <a:r>
              <a:rPr lang="en-US" altLang="zh-TW" dirty="0" smtClean="0"/>
              <a:t>Installing Open </a:t>
            </a:r>
            <a:r>
              <a:rPr lang="en-US" altLang="zh-TW" dirty="0" err="1" smtClean="0"/>
              <a:t>vSwitch</a:t>
            </a:r>
            <a:endParaRPr lang="en-US" altLang="zh-TW" dirty="0" smtClean="0"/>
          </a:p>
          <a:p>
            <a:r>
              <a:rPr lang="en-US" altLang="zh-TW" dirty="0" smtClean="0"/>
              <a:t>Basic Operations</a:t>
            </a:r>
          </a:p>
          <a:p>
            <a:r>
              <a:rPr lang="en-US" altLang="zh-TW" dirty="0" smtClean="0"/>
              <a:t>Advanced Features</a:t>
            </a:r>
          </a:p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Developing history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Virtual Switch - Nexus 1000V</a:t>
            </a:r>
          </a:p>
          <a:p>
            <a:pPr lvl="1"/>
            <a:r>
              <a:rPr lang="en-US" altLang="zh-TW" dirty="0" smtClean="0"/>
              <a:t>VMware - </a:t>
            </a:r>
            <a:r>
              <a:rPr lang="en-US" altLang="zh-TW" dirty="0" err="1" smtClean="0"/>
              <a:t>vCenter</a:t>
            </a:r>
            <a:endParaRPr lang="en-US" altLang="zh-TW" dirty="0" smtClean="0"/>
          </a:p>
          <a:p>
            <a:r>
              <a:rPr lang="en-US" altLang="zh-TW" dirty="0" err="1"/>
              <a:t>Nicira</a:t>
            </a:r>
            <a:r>
              <a:rPr lang="en-US" altLang="zh-TW" dirty="0"/>
              <a:t> Networks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Open </a:t>
            </a:r>
            <a:r>
              <a:rPr lang="en-US" altLang="zh-TW" dirty="0" err="1" smtClean="0"/>
              <a:t>vSwitch</a:t>
            </a:r>
            <a:endParaRPr lang="en-US" altLang="zh-TW" dirty="0"/>
          </a:p>
          <a:p>
            <a:pPr lvl="1"/>
            <a:r>
              <a:rPr lang="en-US" altLang="zh-TW" dirty="0" smtClean="0"/>
              <a:t>June, 2009 release version 0.90.4</a:t>
            </a:r>
          </a:p>
          <a:p>
            <a:pPr lvl="1"/>
            <a:r>
              <a:rPr lang="en-US" altLang="zh-TW" dirty="0" smtClean="0"/>
              <a:t>The most recent is 2.3.1</a:t>
            </a:r>
          </a:p>
          <a:p>
            <a:r>
              <a:rPr lang="en-US" altLang="zh-TW" dirty="0" smtClean="0"/>
              <a:t>Citrix, KVM, </a:t>
            </a:r>
            <a:r>
              <a:rPr lang="en-US" altLang="zh-TW" dirty="0" err="1" smtClean="0"/>
              <a:t>VirtualBox</a:t>
            </a:r>
            <a:endParaRPr lang="en-US" altLang="zh-TW" dirty="0" smtClean="0"/>
          </a:p>
          <a:p>
            <a:pPr marL="57150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30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Brief 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5172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Open source technology and followed Apache 2.0 license</a:t>
            </a:r>
          </a:p>
          <a:p>
            <a:r>
              <a:rPr lang="en-US" altLang="zh-TW" dirty="0" smtClean="0"/>
              <a:t>Enhance the efficiency of packet processing</a:t>
            </a:r>
          </a:p>
          <a:p>
            <a:r>
              <a:rPr lang="en-US" altLang="zh-TW" dirty="0"/>
              <a:t>State </a:t>
            </a:r>
            <a:r>
              <a:rPr lang="en-US" altLang="zh-TW" dirty="0" smtClean="0"/>
              <a:t>Database</a:t>
            </a:r>
          </a:p>
          <a:p>
            <a:r>
              <a:rPr lang="en-US" altLang="zh-TW" dirty="0" smtClean="0"/>
              <a:t>Support features</a:t>
            </a:r>
          </a:p>
          <a:p>
            <a:pPr lvl="1"/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Protocol; </a:t>
            </a:r>
            <a:r>
              <a:rPr lang="en-US" altLang="zh-TW" dirty="0" smtClean="0"/>
              <a:t>Spanning Tree Protocol(STP)</a:t>
            </a:r>
          </a:p>
          <a:p>
            <a:pPr lvl="1"/>
            <a:r>
              <a:rPr lang="en-US" altLang="zh-TW" dirty="0"/>
              <a:t>Bidirectional Forwarding </a:t>
            </a:r>
            <a:r>
              <a:rPr lang="en-US" altLang="zh-TW" dirty="0" smtClean="0"/>
              <a:t>Detection(BFD)</a:t>
            </a:r>
          </a:p>
          <a:p>
            <a:pPr lvl="1"/>
            <a:r>
              <a:rPr lang="en-US" altLang="zh-TW" dirty="0" smtClean="0"/>
              <a:t>Per VM interface traffic policing </a:t>
            </a:r>
          </a:p>
          <a:p>
            <a:pPr lvl="1"/>
            <a:r>
              <a:rPr lang="en-US" altLang="zh-TW" dirty="0" smtClean="0"/>
              <a:t>tunneling protocols</a:t>
            </a:r>
          </a:p>
          <a:p>
            <a:pPr lvl="1"/>
            <a:r>
              <a:rPr lang="en-US" altLang="zh-TW" dirty="0"/>
              <a:t>Quality of </a:t>
            </a:r>
            <a:r>
              <a:rPr lang="en-US" altLang="zh-TW" dirty="0" smtClean="0"/>
              <a:t>Service(</a:t>
            </a:r>
            <a:r>
              <a:rPr lang="en-US" altLang="zh-TW" dirty="0" err="1" smtClean="0"/>
              <a:t>QoS</a:t>
            </a:r>
            <a:r>
              <a:rPr lang="en-US" altLang="zh-TW" dirty="0" smtClean="0"/>
              <a:t>)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7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900" dirty="0" smtClean="0"/>
              <a:t>Installing Open </a:t>
            </a:r>
            <a:r>
              <a:rPr lang="en-US" altLang="zh-TW" sz="4900" dirty="0" err="1" smtClean="0"/>
              <a:t>vSwitch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Step1</a:t>
            </a:r>
            <a:r>
              <a:rPr lang="zh-TW" altLang="en-US" dirty="0" smtClean="0"/>
              <a:t>：</a:t>
            </a:r>
            <a:r>
              <a:rPr lang="en-US" altLang="zh-TW" dirty="0" smtClean="0"/>
              <a:t>Install packages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Step2</a:t>
            </a:r>
            <a:r>
              <a:rPr lang="zh-TW" altLang="en-US" dirty="0" smtClean="0"/>
              <a:t>：</a:t>
            </a:r>
            <a:r>
              <a:rPr lang="en-US" altLang="zh-TW" dirty="0"/>
              <a:t>Get the file and decompress 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66938"/>
            <a:ext cx="7830732" cy="111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793397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157192"/>
            <a:ext cx="786851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7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altLang="zh-TW" dirty="0"/>
              <a:t>Modify the </a:t>
            </a:r>
            <a:r>
              <a:rPr lang="en-US" altLang="zh-TW" dirty="0" smtClean="0"/>
              <a:t>file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Generate the rpm </a:t>
            </a:r>
            <a:r>
              <a:rPr lang="en-US" altLang="zh-TW" dirty="0" smtClean="0"/>
              <a:t>file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33" y="1403912"/>
            <a:ext cx="8352928" cy="76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33" y="4437112"/>
            <a:ext cx="869856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altLang="zh-TW" dirty="0" smtClean="0"/>
              <a:t>Install the rpm package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4" y="1412776"/>
            <a:ext cx="8698566" cy="49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2896"/>
            <a:ext cx="7200800" cy="362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2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altLang="zh-TW" dirty="0" smtClean="0"/>
              <a:t>Before you start the service, need to solve a problem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Start </a:t>
            </a:r>
            <a:r>
              <a:rPr lang="en-US" altLang="zh-TW" dirty="0" err="1" smtClean="0"/>
              <a:t>OpenvSwitch</a:t>
            </a:r>
            <a:endParaRPr lang="en-US" altLang="zh-TW" dirty="0" smtClean="0"/>
          </a:p>
          <a:p>
            <a:pPr lvl="1"/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init.d</a:t>
            </a:r>
            <a:r>
              <a:rPr lang="en-US" altLang="zh-TW" dirty="0"/>
              <a:t>/</a:t>
            </a:r>
            <a:r>
              <a:rPr lang="en-US" altLang="zh-TW" dirty="0" err="1"/>
              <a:t>openvswitch</a:t>
            </a:r>
            <a:r>
              <a:rPr lang="en-US" altLang="zh-TW" dirty="0"/>
              <a:t> start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8064896" cy="119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05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Operations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en-US" altLang="zh-TW" dirty="0" smtClean="0"/>
              <a:t>Check the command-line tools are ready</a:t>
            </a:r>
          </a:p>
          <a:p>
            <a:pPr lvl="1"/>
            <a:r>
              <a:rPr lang="en-US" altLang="zh-TW" dirty="0" err="1" smtClean="0"/>
              <a:t>ovs-vsctl</a:t>
            </a:r>
            <a:r>
              <a:rPr lang="en-US" altLang="zh-TW" dirty="0" smtClean="0"/>
              <a:t> -V</a:t>
            </a:r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See the information</a:t>
            </a:r>
          </a:p>
          <a:p>
            <a:pPr lvl="1"/>
            <a:r>
              <a:rPr lang="en-US" altLang="zh-TW" dirty="0" err="1"/>
              <a:t>o</a:t>
            </a:r>
            <a:r>
              <a:rPr lang="en-US" altLang="zh-TW" dirty="0" err="1" smtClean="0"/>
              <a:t>vs-vsctl</a:t>
            </a:r>
            <a:r>
              <a:rPr lang="en-US" altLang="zh-TW" dirty="0" smtClean="0"/>
              <a:t> show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142A2-0D7B-4340-96CC-07382BD8124B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04" y="2492896"/>
            <a:ext cx="61926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0" y="4653136"/>
            <a:ext cx="4999925" cy="192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3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250</Words>
  <Application>Microsoft Office PowerPoint</Application>
  <PresentationFormat>如螢幕大小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Open vSwitch</vt:lpstr>
      <vt:lpstr>Outline</vt:lpstr>
      <vt:lpstr>Developing history</vt:lpstr>
      <vt:lpstr>Brief Introduction</vt:lpstr>
      <vt:lpstr>Installing Open vSwitch</vt:lpstr>
      <vt:lpstr>PowerPoint 簡報</vt:lpstr>
      <vt:lpstr>PowerPoint 簡報</vt:lpstr>
      <vt:lpstr>PowerPoint 簡報</vt:lpstr>
      <vt:lpstr>Basic Operations</vt:lpstr>
      <vt:lpstr>PowerPoint 簡報</vt:lpstr>
      <vt:lpstr>PowerPoint 簡報</vt:lpstr>
      <vt:lpstr>Advanced Features</vt:lpstr>
      <vt:lpstr>PowerPoint 簡報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zhe</dc:creator>
  <cp:lastModifiedBy>zhe</cp:lastModifiedBy>
  <cp:revision>60</cp:revision>
  <dcterms:created xsi:type="dcterms:W3CDTF">2015-04-18T05:43:37Z</dcterms:created>
  <dcterms:modified xsi:type="dcterms:W3CDTF">2015-04-21T06:09:26Z</dcterms:modified>
</cp:coreProperties>
</file>