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4" r:id="rId8"/>
    <p:sldId id="266" r:id="rId9"/>
    <p:sldId id="267" r:id="rId10"/>
    <p:sldId id="261" r:id="rId11"/>
    <p:sldId id="269" r:id="rId12"/>
    <p:sldId id="268" r:id="rId13"/>
    <p:sldId id="270" r:id="rId14"/>
    <p:sldId id="262" r:id="rId15"/>
    <p:sldId id="263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8CF2-F69A-49FB-AD89-BD4A0053E86D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ACFE-87D5-4466-8D20-4873793F24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889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8CF2-F69A-49FB-AD89-BD4A0053E86D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ACFE-87D5-4466-8D20-4873793F24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3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8CF2-F69A-49FB-AD89-BD4A0053E86D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ACFE-87D5-4466-8D20-4873793F24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258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8CF2-F69A-49FB-AD89-BD4A0053E86D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ACFE-87D5-4466-8D20-4873793F24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871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8CF2-F69A-49FB-AD89-BD4A0053E86D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ACFE-87D5-4466-8D20-4873793F24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370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8CF2-F69A-49FB-AD89-BD4A0053E86D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ACFE-87D5-4466-8D20-4873793F24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526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8CF2-F69A-49FB-AD89-BD4A0053E86D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ACFE-87D5-4466-8D20-4873793F24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6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8CF2-F69A-49FB-AD89-BD4A0053E86D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ACFE-87D5-4466-8D20-4873793F24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553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8CF2-F69A-49FB-AD89-BD4A0053E86D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ACFE-87D5-4466-8D20-4873793F24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851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8CF2-F69A-49FB-AD89-BD4A0053E86D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ACFE-87D5-4466-8D20-4873793F24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839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8CF2-F69A-49FB-AD89-BD4A0053E86D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ACFE-87D5-4466-8D20-4873793F24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39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C8CF2-F69A-49FB-AD89-BD4A0053E86D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3ACFE-87D5-4466-8D20-4873793F24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410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loodlight.atlassian.net/wiki/display/indigodocs/Getting+Starte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dxcentral.com/projects/indigo-virtual-switch-ivs/" TargetMode="External"/><Relationship Id="rId7" Type="http://schemas.openxmlformats.org/officeDocument/2006/relationships/hyperlink" Target="http://www.projectfloodlight.org/organizations/" TargetMode="External"/><Relationship Id="rId2" Type="http://schemas.openxmlformats.org/officeDocument/2006/relationships/hyperlink" Target="https://github.com/floodlight/ivs/blob/master/README.m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ojectfloodlight.org/indigo-virtual-switch/" TargetMode="External"/><Relationship Id="rId5" Type="http://schemas.openxmlformats.org/officeDocument/2006/relationships/hyperlink" Target="http://www.projectfloodlight.org/indigo/" TargetMode="External"/><Relationship Id="rId4" Type="http://schemas.openxmlformats.org/officeDocument/2006/relationships/hyperlink" Target="https://floodlight.atlassian.net/wiki/display/indigodocs/User+Documentati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ackages.ubuntu.com/zh-tw/lucid/libcap-dev" TargetMode="External"/><Relationship Id="rId2" Type="http://schemas.openxmlformats.org/officeDocument/2006/relationships/hyperlink" Target="http://packages.ubuntu.com/zh-tw/trusty/libnl-3-de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git-scm.com/docs/git-clon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karelia/ConnectionKit/issues/40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59585" y="624628"/>
            <a:ext cx="9144000" cy="2387600"/>
          </a:xfrm>
        </p:spPr>
        <p:txBody>
          <a:bodyPr/>
          <a:lstStyle/>
          <a:p>
            <a:r>
              <a:rPr lang="en-US" altLang="zh-TW" dirty="0" smtClean="0"/>
              <a:t>Indigo Virtual Switch(IVS)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Speaker</a:t>
            </a:r>
            <a:r>
              <a:rPr lang="zh-TW" altLang="en-US" dirty="0" smtClean="0"/>
              <a:t>：</a:t>
            </a:r>
            <a:r>
              <a:rPr lang="en-US" altLang="zh-TW" dirty="0" err="1" smtClean="0"/>
              <a:t>Nillson</a:t>
            </a:r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400" y="1904624"/>
            <a:ext cx="1038370" cy="128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31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安裝</a:t>
            </a:r>
            <a:r>
              <a:rPr lang="zh-TW" altLang="en-US" dirty="0" smtClean="0"/>
              <a:t>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sz="3300" b="1" dirty="0"/>
              <a:t>3.Compile IVS</a:t>
            </a:r>
            <a:r>
              <a:rPr lang="zh-TW" altLang="en-US" sz="3300" b="1" dirty="0"/>
              <a:t>：</a:t>
            </a:r>
          </a:p>
          <a:p>
            <a:pPr marL="0" indent="0">
              <a:buNone/>
            </a:pPr>
            <a:r>
              <a:rPr lang="en-US" altLang="zh-TW" dirty="0" smtClean="0"/>
              <a:t>	#</a:t>
            </a:r>
            <a:r>
              <a:rPr lang="en-US" altLang="zh-TW" dirty="0"/>
              <a:t>cd </a:t>
            </a:r>
            <a:r>
              <a:rPr lang="en-US" altLang="zh-TW" dirty="0" err="1"/>
              <a:t>ivs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	# </a:t>
            </a:r>
            <a:r>
              <a:rPr lang="en-US" altLang="zh-TW" dirty="0"/>
              <a:t>make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    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ivs</a:t>
            </a:r>
            <a:r>
              <a:rPr lang="en-US" altLang="zh-TW" dirty="0" smtClean="0"/>
              <a:t> </a:t>
            </a:r>
            <a:r>
              <a:rPr lang="zh-TW" altLang="en-US" dirty="0"/>
              <a:t>和 </a:t>
            </a:r>
            <a:r>
              <a:rPr lang="en-US" altLang="zh-TW" dirty="0" err="1"/>
              <a:t>ivs-ctl</a:t>
            </a:r>
            <a:r>
              <a:rPr lang="en-US" altLang="zh-TW" dirty="0"/>
              <a:t> </a:t>
            </a:r>
            <a:r>
              <a:rPr lang="zh-TW" altLang="en-US" dirty="0"/>
              <a:t>的執行檔在以下</a:t>
            </a:r>
            <a:r>
              <a:rPr lang="zh-TW" altLang="en-US" dirty="0" smtClean="0"/>
              <a:t>目錄</a:t>
            </a:r>
            <a:r>
              <a:rPr lang="en-US" altLang="zh-TW" dirty="0" smtClean="0"/>
              <a:t>(</a:t>
            </a:r>
            <a:r>
              <a:rPr lang="zh-TW" altLang="en-US" dirty="0" smtClean="0"/>
              <a:t>以下步驟已在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ivs</a:t>
            </a:r>
            <a:r>
              <a:rPr lang="zh-TW" altLang="en-US" dirty="0" smtClean="0"/>
              <a:t>目錄下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    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/>
              <a:t>		targets/</a:t>
            </a:r>
            <a:r>
              <a:rPr lang="en-US" altLang="zh-TW" dirty="0" err="1" smtClean="0"/>
              <a:t>ivs</a:t>
            </a:r>
            <a:r>
              <a:rPr lang="en-US" altLang="zh-TW" dirty="0" smtClean="0"/>
              <a:t>/build/</a:t>
            </a:r>
            <a:r>
              <a:rPr lang="en-US" altLang="zh-TW" dirty="0" err="1" smtClean="0"/>
              <a:t>gcc</a:t>
            </a:r>
            <a:r>
              <a:rPr lang="en-US" altLang="zh-TW" dirty="0" smtClean="0"/>
              <a:t>-local/bin/</a:t>
            </a:r>
            <a:r>
              <a:rPr lang="en-US" altLang="zh-TW" dirty="0" err="1" smtClean="0"/>
              <a:t>ivs</a:t>
            </a:r>
            <a:r>
              <a:rPr lang="en-US" altLang="zh-TW" dirty="0"/>
              <a:t> 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		targets/</a:t>
            </a:r>
            <a:r>
              <a:rPr lang="en-US" altLang="zh-TW" dirty="0" err="1" smtClean="0"/>
              <a:t>ivs-ctl</a:t>
            </a:r>
            <a:r>
              <a:rPr lang="en-US" altLang="zh-TW" dirty="0" smtClean="0"/>
              <a:t>/build/</a:t>
            </a:r>
            <a:r>
              <a:rPr lang="en-US" altLang="zh-TW" dirty="0" err="1" smtClean="0"/>
              <a:t>gcc</a:t>
            </a:r>
            <a:r>
              <a:rPr lang="en-US" altLang="zh-TW" dirty="0" smtClean="0"/>
              <a:t>-local/bin/</a:t>
            </a:r>
            <a:r>
              <a:rPr lang="en-US" altLang="zh-TW" dirty="0" err="1" smtClean="0"/>
              <a:t>ivs-ctl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    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	# </a:t>
            </a:r>
            <a:r>
              <a:rPr lang="en-US" altLang="zh-TW" dirty="0" err="1"/>
              <a:t>sudo</a:t>
            </a:r>
            <a:r>
              <a:rPr lang="en-US" altLang="zh-TW" dirty="0"/>
              <a:t> </a:t>
            </a:r>
            <a:r>
              <a:rPr lang="en-US" altLang="zh-TW" dirty="0" err="1"/>
              <a:t>cp</a:t>
            </a:r>
            <a:r>
              <a:rPr lang="en-US" altLang="zh-TW" dirty="0"/>
              <a:t> targets/</a:t>
            </a:r>
            <a:r>
              <a:rPr lang="en-US" altLang="zh-TW" dirty="0" err="1"/>
              <a:t>ivs</a:t>
            </a:r>
            <a:r>
              <a:rPr lang="en-US" altLang="zh-TW" dirty="0"/>
              <a:t>/build/</a:t>
            </a:r>
            <a:r>
              <a:rPr lang="en-US" altLang="zh-TW" dirty="0" err="1"/>
              <a:t>gcc</a:t>
            </a:r>
            <a:r>
              <a:rPr lang="en-US" altLang="zh-TW" dirty="0"/>
              <a:t>-local/bin/</a:t>
            </a:r>
            <a:r>
              <a:rPr lang="en-US" altLang="zh-TW" dirty="0" err="1"/>
              <a:t>ivs</a:t>
            </a:r>
            <a:r>
              <a:rPr lang="en-US" altLang="zh-TW" dirty="0"/>
              <a:t> </a:t>
            </a:r>
            <a:r>
              <a:rPr lang="en-US" altLang="zh-TW" dirty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sbin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	# </a:t>
            </a:r>
            <a:r>
              <a:rPr lang="en-US" altLang="zh-TW" dirty="0" err="1"/>
              <a:t>sudo</a:t>
            </a:r>
            <a:r>
              <a:rPr lang="en-US" altLang="zh-TW" dirty="0"/>
              <a:t> </a:t>
            </a:r>
            <a:r>
              <a:rPr lang="en-US" altLang="zh-TW" dirty="0" err="1"/>
              <a:t>cp</a:t>
            </a:r>
            <a:r>
              <a:rPr lang="en-US" altLang="zh-TW" dirty="0"/>
              <a:t> </a:t>
            </a:r>
            <a:r>
              <a:rPr lang="en-US" altLang="zh-TW" dirty="0" smtClean="0"/>
              <a:t>targets/</a:t>
            </a:r>
            <a:r>
              <a:rPr lang="en-US" altLang="zh-TW" dirty="0" err="1" smtClean="0"/>
              <a:t>ivs-ctl</a:t>
            </a:r>
            <a:r>
              <a:rPr lang="en-US" altLang="zh-TW" dirty="0" smtClean="0"/>
              <a:t>/build/</a:t>
            </a:r>
            <a:r>
              <a:rPr lang="en-US" altLang="zh-TW" dirty="0" err="1" smtClean="0"/>
              <a:t>gcc</a:t>
            </a:r>
            <a:r>
              <a:rPr lang="en-US" altLang="zh-TW" dirty="0" smtClean="0"/>
              <a:t>-local/bin/</a:t>
            </a:r>
            <a:r>
              <a:rPr lang="en-US" altLang="zh-TW" dirty="0" err="1" smtClean="0"/>
              <a:t>ivs-ctl</a:t>
            </a:r>
            <a:r>
              <a:rPr lang="en-US" altLang="zh-TW" dirty="0" smtClean="0"/>
              <a:t> </a:t>
            </a:r>
            <a:r>
              <a:rPr lang="en-US" altLang="zh-TW" dirty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sbin</a:t>
            </a:r>
            <a:endParaRPr lang="en-US" altLang="zh-TW" dirty="0" smtClean="0"/>
          </a:p>
          <a:p>
            <a:pPr marL="0" indent="0" algn="r">
              <a:buNone/>
            </a:pP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        </a:t>
            </a:r>
            <a:r>
              <a:rPr lang="en-US" altLang="zh-TW" dirty="0" smtClean="0">
                <a:hlinkClick r:id="rId2"/>
              </a:rPr>
              <a:t>reference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037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安裝</a:t>
            </a:r>
            <a:r>
              <a:rPr lang="zh-TW" altLang="en-US" dirty="0" smtClean="0"/>
              <a:t>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/>
              <a:t>4.Usege</a:t>
            </a:r>
            <a:r>
              <a:rPr lang="zh-TW" altLang="en-US" b="1" dirty="0"/>
              <a:t>：</a:t>
            </a:r>
          </a:p>
          <a:p>
            <a:pPr marL="0" indent="0">
              <a:buNone/>
            </a:pPr>
            <a:r>
              <a:rPr lang="en-US" altLang="zh-TW" dirty="0" smtClean="0"/>
              <a:t>	#</a:t>
            </a:r>
            <a:r>
              <a:rPr lang="en-US" altLang="zh-TW" dirty="0" err="1" smtClean="0"/>
              <a:t>modprobe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openvswitch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sz="1800" dirty="0" smtClean="0"/>
              <a:t>Success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Failure</a:t>
            </a:r>
            <a:endParaRPr lang="zh-TW" altLang="en-US" sz="1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812" y="4921172"/>
            <a:ext cx="9926435" cy="115268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812" y="2982035"/>
            <a:ext cx="9945488" cy="180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20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基本操作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TW" dirty="0" err="1"/>
              <a:t>ivs</a:t>
            </a:r>
            <a:r>
              <a:rPr lang="en-US" altLang="zh-TW" dirty="0"/>
              <a:t> [OPTION] </a:t>
            </a:r>
            <a:r>
              <a:rPr lang="en-US" altLang="zh-TW" dirty="0" smtClean="0"/>
              <a:t>...</a:t>
            </a:r>
          </a:p>
          <a:p>
            <a:pPr marL="0" indent="0">
              <a:buNone/>
            </a:pPr>
            <a:r>
              <a:rPr lang="en-US" altLang="zh-TW" dirty="0" smtClean="0"/>
              <a:t>	-</a:t>
            </a:r>
            <a:r>
              <a:rPr lang="en-US" altLang="zh-TW" dirty="0"/>
              <a:t>v, --verbose </a:t>
            </a:r>
            <a:r>
              <a:rPr lang="en-US" altLang="zh-TW" dirty="0" smtClean="0"/>
              <a:t>				Verbose logging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	-</a:t>
            </a:r>
            <a:r>
              <a:rPr lang="en-US" altLang="zh-TW" dirty="0"/>
              <a:t>t, --trace                  </a:t>
            </a:r>
            <a:r>
              <a:rPr lang="en-US" altLang="zh-TW" dirty="0" smtClean="0"/>
              <a:t>			Very </a:t>
            </a:r>
            <a:r>
              <a:rPr lang="en-US" altLang="zh-TW" dirty="0"/>
              <a:t>verbose logging</a:t>
            </a:r>
          </a:p>
          <a:p>
            <a:pPr marL="0" indent="0">
              <a:buNone/>
            </a:pPr>
            <a:r>
              <a:rPr lang="en-US" altLang="zh-TW" dirty="0" smtClean="0"/>
              <a:t>	-c, </a:t>
            </a:r>
            <a:r>
              <a:rPr lang="en-US" altLang="zh-TW" dirty="0"/>
              <a:t>--controller=IP:PORT     </a:t>
            </a:r>
            <a:r>
              <a:rPr lang="en-US" altLang="zh-TW" dirty="0" smtClean="0"/>
              <a:t>		Connect </a:t>
            </a:r>
            <a:r>
              <a:rPr lang="en-US" altLang="zh-TW" dirty="0"/>
              <a:t>to a controller at </a:t>
            </a:r>
            <a:r>
              <a:rPr lang="en-US" altLang="zh-TW" dirty="0" smtClean="0"/>
              <a:t>startup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	-</a:t>
            </a:r>
            <a:r>
              <a:rPr lang="en-US" altLang="zh-TW" dirty="0"/>
              <a:t>L </a:t>
            </a:r>
            <a:r>
              <a:rPr lang="en-US" altLang="zh-TW" dirty="0" err="1"/>
              <a:t>host:port</a:t>
            </a:r>
            <a:r>
              <a:rPr lang="en-US" altLang="zh-TW" dirty="0"/>
              <a:t>                 </a:t>
            </a:r>
            <a:r>
              <a:rPr lang="en-US" altLang="zh-TW" dirty="0" smtClean="0"/>
              <a:t>			Add </a:t>
            </a:r>
            <a:r>
              <a:rPr lang="en-US" altLang="zh-TW" dirty="0"/>
              <a:t>a listening connection.</a:t>
            </a:r>
          </a:p>
          <a:p>
            <a:pPr marL="0" indent="0">
              <a:buNone/>
            </a:pPr>
            <a:r>
              <a:rPr lang="en-US" altLang="zh-TW" dirty="0" smtClean="0"/>
              <a:t>	-</a:t>
            </a:r>
            <a:r>
              <a:rPr lang="en-US" altLang="zh-TW" dirty="0" err="1"/>
              <a:t>i</a:t>
            </a:r>
            <a:r>
              <a:rPr lang="en-US" altLang="zh-TW" dirty="0"/>
              <a:t>, --interface=INTERFACE    </a:t>
            </a:r>
            <a:r>
              <a:rPr lang="en-US" altLang="zh-TW" dirty="0" smtClean="0"/>
              <a:t>		Attach </a:t>
            </a:r>
            <a:r>
              <a:rPr lang="en-US" altLang="zh-TW" dirty="0"/>
              <a:t>a network interface at startup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smtClean="0"/>
              <a:t>	--</a:t>
            </a:r>
            <a:r>
              <a:rPr lang="en-US" altLang="zh-TW" dirty="0" err="1" smtClean="0"/>
              <a:t>dpid</a:t>
            </a:r>
            <a:r>
              <a:rPr lang="en-US" altLang="zh-TW" dirty="0" smtClean="0"/>
              <a:t>=DPID 				Set </a:t>
            </a:r>
            <a:r>
              <a:rPr lang="en-US" altLang="zh-TW" dirty="0" err="1"/>
              <a:t>datapath</a:t>
            </a:r>
            <a:r>
              <a:rPr lang="en-US" altLang="zh-TW" dirty="0"/>
              <a:t> ID (default </a:t>
            </a:r>
            <a:r>
              <a:rPr lang="en-US" altLang="zh-TW" dirty="0" err="1"/>
              <a:t>autogenerated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smtClean="0"/>
              <a:t>	--</a:t>
            </a:r>
            <a:r>
              <a:rPr lang="en-US" altLang="zh-TW" dirty="0"/>
              <a:t>syslog                 </a:t>
            </a:r>
            <a:r>
              <a:rPr lang="en-US" altLang="zh-TW" dirty="0" smtClean="0"/>
              <a:t>			Log </a:t>
            </a:r>
            <a:r>
              <a:rPr lang="en-US" altLang="zh-TW" dirty="0"/>
              <a:t>to syslog instead of </a:t>
            </a:r>
            <a:r>
              <a:rPr lang="en-US" altLang="zh-TW" dirty="0" err="1"/>
              <a:t>stderr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	-</a:t>
            </a:r>
            <a:r>
              <a:rPr lang="en-US" altLang="zh-TW" dirty="0"/>
              <a:t>h, --help                   </a:t>
            </a:r>
            <a:r>
              <a:rPr lang="en-US" altLang="zh-TW" dirty="0" smtClean="0"/>
              <a:t>			Display </a:t>
            </a:r>
            <a:r>
              <a:rPr lang="en-US" altLang="zh-TW" dirty="0"/>
              <a:t>this help message and exit</a:t>
            </a:r>
          </a:p>
          <a:p>
            <a:pPr marL="0" indent="0">
              <a:buNone/>
            </a:pPr>
            <a:r>
              <a:rPr lang="en-US" altLang="zh-TW" dirty="0"/>
              <a:t>   </a:t>
            </a:r>
            <a:r>
              <a:rPr lang="en-US" altLang="zh-TW" dirty="0" smtClean="0"/>
              <a:t>	--</a:t>
            </a:r>
            <a:r>
              <a:rPr lang="en-US" altLang="zh-TW" dirty="0"/>
              <a:t>version                </a:t>
            </a:r>
            <a:r>
              <a:rPr lang="en-US" altLang="zh-TW" dirty="0" smtClean="0"/>
              <a:t>			Display </a:t>
            </a:r>
            <a:r>
              <a:rPr lang="en-US" altLang="zh-TW" dirty="0"/>
              <a:t>version information and exit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772356" y="3070578"/>
            <a:ext cx="8906933" cy="406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772356" y="3889022"/>
            <a:ext cx="9268177" cy="406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119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基本</a:t>
            </a:r>
            <a:r>
              <a:rPr lang="zh-TW" altLang="en-US" dirty="0" smtClean="0"/>
              <a:t>操作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ivs-ctl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	-</a:t>
            </a:r>
            <a:r>
              <a:rPr lang="en-US" altLang="zh-TW" dirty="0"/>
              <a:t>h, --help                   </a:t>
            </a:r>
            <a:r>
              <a:rPr lang="en-US" altLang="zh-TW" dirty="0" smtClean="0"/>
              <a:t>	Display </a:t>
            </a:r>
            <a:r>
              <a:rPr lang="en-US" altLang="zh-TW" dirty="0"/>
              <a:t>this help message and </a:t>
            </a:r>
            <a:r>
              <a:rPr lang="en-US" altLang="zh-TW" dirty="0" smtClean="0"/>
              <a:t>exit	add-port </a:t>
            </a:r>
            <a:r>
              <a:rPr lang="en-US" altLang="zh-TW" dirty="0"/>
              <a:t>INTERFACE         </a:t>
            </a:r>
            <a:r>
              <a:rPr lang="en-US" altLang="zh-TW" dirty="0" smtClean="0"/>
              <a:t>Add </a:t>
            </a:r>
            <a:r>
              <a:rPr lang="en-US" altLang="zh-TW" dirty="0"/>
              <a:t>a port to the </a:t>
            </a:r>
            <a:r>
              <a:rPr lang="en-US" altLang="zh-TW" dirty="0" err="1"/>
              <a:t>datapath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	del-port </a:t>
            </a:r>
            <a:r>
              <a:rPr lang="en-US" altLang="zh-TW" dirty="0"/>
              <a:t>INTERFACE          </a:t>
            </a:r>
            <a:r>
              <a:rPr lang="en-US" altLang="zh-TW" dirty="0" smtClean="0"/>
              <a:t>Remove </a:t>
            </a:r>
            <a:r>
              <a:rPr lang="en-US" altLang="zh-TW" dirty="0"/>
              <a:t>a port from the </a:t>
            </a:r>
            <a:r>
              <a:rPr lang="en-US" altLang="zh-TW" dirty="0" err="1"/>
              <a:t>datapath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	add-internal-port            	creates </a:t>
            </a:r>
            <a:r>
              <a:rPr lang="en-US" altLang="zh-TW" dirty="0"/>
              <a:t>a Linux interface connected to </a:t>
            </a:r>
            <a:r>
              <a:rPr lang="en-US" altLang="zh-TW" dirty="0" smtClean="0"/>
              <a:t>						the </a:t>
            </a:r>
            <a:r>
              <a:rPr lang="en-US" altLang="zh-TW" dirty="0"/>
              <a:t>given </a:t>
            </a:r>
            <a:r>
              <a:rPr lang="en-US" altLang="zh-TW" dirty="0" err="1"/>
              <a:t>datapath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	show                         	print </a:t>
            </a:r>
            <a:r>
              <a:rPr lang="en-US" altLang="zh-TW" dirty="0"/>
              <a:t>information about each </a:t>
            </a:r>
            <a:r>
              <a:rPr lang="en-US" altLang="zh-TW" dirty="0" err="1"/>
              <a:t>datapath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674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進階</a:t>
            </a:r>
            <a:r>
              <a:rPr lang="zh-TW" altLang="en-US" dirty="0" smtClean="0"/>
              <a:t>功能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Null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1173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參考</a:t>
            </a:r>
            <a:r>
              <a:rPr lang="zh-TW" altLang="en-US" dirty="0" smtClean="0"/>
              <a:t>文獻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 smtClean="0">
                <a:hlinkClick r:id="rId2"/>
              </a:rPr>
              <a:t>GitHub</a:t>
            </a:r>
            <a:r>
              <a:rPr lang="en-US" altLang="zh-TW" dirty="0">
                <a:hlinkClick r:id="rId2"/>
              </a:rPr>
              <a:t> 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err="1">
                <a:hlinkClick r:id="rId3"/>
              </a:rPr>
              <a:t>sdxcentral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>
                <a:hlinkClick r:id="rId4"/>
              </a:rPr>
              <a:t>Documentation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err="1">
                <a:hlinkClick r:id="rId4"/>
              </a:rPr>
              <a:t>Documentation</a:t>
            </a:r>
            <a:r>
              <a:rPr lang="en-US" altLang="zh-TW" dirty="0"/>
              <a:t> (</a:t>
            </a:r>
            <a:r>
              <a:rPr lang="en-US" altLang="zh-TW" dirty="0" err="1"/>
              <a:t>ubuntu</a:t>
            </a:r>
            <a:r>
              <a:rPr lang="en-US" altLang="zh-TW" dirty="0"/>
              <a:t> 12 + KVM)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Indigo</a:t>
            </a:r>
            <a:r>
              <a:rPr lang="zh-TW" altLang="en-US" dirty="0"/>
              <a:t>介紹：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>
                <a:hlinkClick r:id="rId5"/>
              </a:rPr>
              <a:t>官網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/>
              <a:t>IVS</a:t>
            </a:r>
            <a:r>
              <a:rPr lang="zh-TW" altLang="en-US" dirty="0"/>
              <a:t>介紹：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err="1">
                <a:hlinkClick r:id="rId6"/>
              </a:rPr>
              <a:t>projectfloodlight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err="1"/>
              <a:t>projectfloodlight</a:t>
            </a:r>
            <a:r>
              <a:rPr lang="zh-TW" altLang="en-US" dirty="0"/>
              <a:t>成員：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>
                <a:hlinkClick r:id="rId7"/>
              </a:rPr>
              <a:t>官方網站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690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HOWTO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功能簡介</a:t>
            </a:r>
          </a:p>
          <a:p>
            <a:r>
              <a:rPr lang="zh-TW" altLang="en-US" dirty="0" smtClean="0"/>
              <a:t>發展</a:t>
            </a:r>
            <a:r>
              <a:rPr lang="zh-TW" altLang="en-US" dirty="0" smtClean="0"/>
              <a:t>沿革</a:t>
            </a:r>
            <a:endParaRPr lang="en-US" altLang="zh-TW" dirty="0" smtClean="0"/>
          </a:p>
          <a:p>
            <a:r>
              <a:rPr lang="zh-TW" altLang="en-US" dirty="0" smtClean="0"/>
              <a:t>安裝說明</a:t>
            </a:r>
          </a:p>
          <a:p>
            <a:r>
              <a:rPr lang="zh-TW" altLang="en-US" dirty="0" smtClean="0"/>
              <a:t>基本操作</a:t>
            </a:r>
          </a:p>
          <a:p>
            <a:r>
              <a:rPr lang="zh-TW" altLang="en-US" dirty="0" smtClean="0"/>
              <a:t>進階功能</a:t>
            </a:r>
          </a:p>
          <a:p>
            <a:r>
              <a:rPr lang="zh-TW" altLang="en-US" dirty="0" smtClean="0"/>
              <a:t>參考文獻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410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功能</a:t>
            </a:r>
            <a:r>
              <a:rPr lang="zh-TW" altLang="en-US" dirty="0" smtClean="0"/>
              <a:t>簡介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446980"/>
            <a:ext cx="2643131" cy="5256677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172" y="719868"/>
            <a:ext cx="6277851" cy="546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59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發展沿革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2895"/>
            <a:ext cx="4013117" cy="1328383"/>
          </a:xfr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707" y="3140599"/>
            <a:ext cx="4010585" cy="1371791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215" y="4424255"/>
            <a:ext cx="4010585" cy="212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79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發展</a:t>
            </a:r>
            <a:r>
              <a:rPr lang="zh-TW" altLang="en-US" dirty="0" smtClean="0"/>
              <a:t>沿革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89750"/>
            <a:ext cx="2476846" cy="131463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545" y="3403445"/>
            <a:ext cx="9916909" cy="2229161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3966071" y="2236424"/>
            <a:ext cx="63126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2800" dirty="0" smtClean="0"/>
              <a:t>Java </a:t>
            </a:r>
            <a:r>
              <a:rPr lang="en-US" altLang="zh-TW" sz="2800" dirty="0" err="1" smtClean="0"/>
              <a:t>Jython</a:t>
            </a:r>
            <a:endParaRPr lang="en-US" altLang="zh-TW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2800" dirty="0"/>
              <a:t>Link Layer Discovery </a:t>
            </a:r>
            <a:r>
              <a:rPr lang="en-US" altLang="zh-TW" sz="2800" dirty="0" smtClean="0"/>
              <a:t>Protocol (LLDP)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1604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安裝</a:t>
            </a:r>
            <a:r>
              <a:rPr lang="zh-TW" altLang="en-US" dirty="0" smtClean="0"/>
              <a:t>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b="1" dirty="0" smtClean="0"/>
              <a:t> </a:t>
            </a:r>
            <a:r>
              <a:rPr lang="en-US" altLang="zh-TW" b="1" dirty="0" smtClean="0">
                <a:solidFill>
                  <a:srgbClr val="FF0000"/>
                </a:solidFill>
              </a:rPr>
              <a:t>I</a:t>
            </a:r>
            <a:r>
              <a:rPr lang="en-US" altLang="zh-TW" b="1" dirty="0" smtClean="0"/>
              <a:t>nstall </a:t>
            </a:r>
            <a:r>
              <a:rPr lang="en-US" altLang="zh-TW" b="1" dirty="0"/>
              <a:t>required dependencies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/>
              <a:t> </a:t>
            </a:r>
            <a:r>
              <a:rPr lang="en-US" altLang="zh-TW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lone </a:t>
            </a:r>
            <a:r>
              <a:rPr lang="en-US" altLang="zh-TW" b="1" dirty="0"/>
              <a:t>the IVS repository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/>
              <a:t> </a:t>
            </a:r>
            <a:r>
              <a:rPr lang="en-US" altLang="zh-TW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ompile </a:t>
            </a:r>
            <a:r>
              <a:rPr lang="en-US" altLang="zh-TW" b="1" dirty="0"/>
              <a:t>IVS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/>
              <a:t> </a:t>
            </a:r>
            <a:r>
              <a:rPr lang="en-US" altLang="zh-TW" b="1" dirty="0" err="1" smtClean="0">
                <a:solidFill>
                  <a:srgbClr val="FF0000"/>
                </a:solidFill>
              </a:rPr>
              <a:t>U</a:t>
            </a:r>
            <a:r>
              <a:rPr lang="en-US" altLang="zh-TW" b="1" dirty="0" err="1" smtClean="0"/>
              <a:t>sege</a:t>
            </a:r>
            <a:endParaRPr lang="zh-TW" altLang="en-US" b="1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406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安裝</a:t>
            </a:r>
            <a:r>
              <a:rPr lang="zh-TW" altLang="en-US" dirty="0" smtClean="0"/>
              <a:t>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b="1" dirty="0"/>
              <a:t>1.Install required dependencies</a:t>
            </a:r>
            <a:r>
              <a:rPr lang="zh-TW" altLang="en-US" b="1" dirty="0"/>
              <a:t>：</a:t>
            </a:r>
          </a:p>
          <a:p>
            <a:pPr marL="0" indent="0"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環境</a:t>
            </a:r>
            <a:r>
              <a:rPr lang="zh-TW" altLang="en-US" dirty="0"/>
              <a:t>：</a:t>
            </a:r>
            <a:r>
              <a:rPr lang="en-US" altLang="zh-TW" dirty="0"/>
              <a:t>CentOS 7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	#</a:t>
            </a:r>
            <a:r>
              <a:rPr lang="en-US" altLang="zh-TW" dirty="0" err="1"/>
              <a:t>sudo</a:t>
            </a:r>
            <a:r>
              <a:rPr lang="en-US" altLang="zh-TW" dirty="0"/>
              <a:t> yum </a:t>
            </a:r>
            <a:r>
              <a:rPr lang="en-US" altLang="zh-TW" dirty="0" err="1"/>
              <a:t>groupinstall</a:t>
            </a:r>
            <a:r>
              <a:rPr lang="en-US" altLang="zh-TW" dirty="0"/>
              <a:t> 'Development Tools</a:t>
            </a:r>
            <a:r>
              <a:rPr lang="en-US" altLang="zh-TW" dirty="0" smtClean="0"/>
              <a:t>'</a:t>
            </a:r>
          </a:p>
          <a:p>
            <a:pPr marL="0" indent="0">
              <a:buNone/>
            </a:pPr>
            <a:r>
              <a:rPr lang="en-US" altLang="zh-TW" dirty="0" smtClean="0"/>
              <a:t>	#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yum install </a:t>
            </a:r>
            <a:r>
              <a:rPr lang="en-US" altLang="zh-TW" dirty="0" smtClean="0"/>
              <a:t>libnl3-devel </a:t>
            </a:r>
            <a:r>
              <a:rPr lang="en-US" altLang="zh-TW" dirty="0" err="1"/>
              <a:t>libcap-devel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	</a:t>
            </a:r>
            <a:r>
              <a:rPr lang="en-US" altLang="zh-TW" dirty="0" smtClean="0">
                <a:hlinkClick r:id="rId2"/>
              </a:rPr>
              <a:t>libnl3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		library </a:t>
            </a:r>
            <a:r>
              <a:rPr lang="en-US" altLang="zh-TW" dirty="0"/>
              <a:t>for dealing with </a:t>
            </a:r>
            <a:r>
              <a:rPr lang="en-US" altLang="zh-TW" dirty="0" err="1"/>
              <a:t>netlink</a:t>
            </a:r>
            <a:r>
              <a:rPr lang="en-US" altLang="zh-TW" dirty="0"/>
              <a:t> sockets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        </a:t>
            </a:r>
            <a:r>
              <a:rPr lang="en-US" altLang="zh-TW" dirty="0" smtClean="0"/>
              <a:t>		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	</a:t>
            </a:r>
            <a:r>
              <a:rPr lang="en-US" altLang="zh-TW" dirty="0" err="1" smtClean="0">
                <a:hlinkClick r:id="rId3"/>
              </a:rPr>
              <a:t>libcap</a:t>
            </a:r>
            <a:r>
              <a:rPr lang="en-US" altLang="zh-TW" dirty="0" smtClean="0">
                <a:hlinkClick r:id="rId3"/>
              </a:rPr>
              <a:t>-dev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    </a:t>
            </a:r>
            <a:r>
              <a:rPr lang="en-US" altLang="zh-TW" dirty="0" smtClean="0"/>
              <a:t>		Contains </a:t>
            </a:r>
            <a:r>
              <a:rPr lang="en-US" altLang="zh-TW" dirty="0"/>
              <a:t>the necessary support for building applications </a:t>
            </a:r>
            <a:r>
              <a:rPr lang="en-US" altLang="zh-TW" dirty="0" smtClean="0"/>
              <a:t>			that use </a:t>
            </a:r>
            <a:r>
              <a:rPr lang="en-US" altLang="zh-TW" dirty="0"/>
              <a:t>capabilities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185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安裝</a:t>
            </a:r>
            <a:r>
              <a:rPr lang="zh-TW" altLang="en-US" dirty="0" smtClean="0"/>
              <a:t>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288836" cy="2206548"/>
          </a:xfrm>
        </p:spPr>
        <p:txBody>
          <a:bodyPr/>
          <a:lstStyle/>
          <a:p>
            <a:r>
              <a:rPr lang="en-US" altLang="zh-TW" b="1" dirty="0"/>
              <a:t>2.Clone the IVS repository</a:t>
            </a:r>
            <a:r>
              <a:rPr lang="zh-TW" altLang="en-US" b="1" dirty="0"/>
              <a:t>：</a:t>
            </a:r>
          </a:p>
          <a:p>
            <a:pPr marL="0" indent="0" algn="r">
              <a:buNone/>
            </a:pPr>
            <a:r>
              <a:rPr lang="en-US" altLang="zh-TW" dirty="0" smtClean="0"/>
              <a:t>#</a:t>
            </a:r>
            <a:r>
              <a:rPr lang="en-US" altLang="zh-TW" dirty="0"/>
              <a:t>git clone --recurse-submodules https://github.com/floodlight/ivs.git </a:t>
            </a:r>
            <a:br>
              <a:rPr lang="en-US" altLang="zh-TW" dirty="0"/>
            </a:br>
            <a:r>
              <a:rPr lang="en-US" altLang="zh-TW" dirty="0" smtClean="0">
                <a:hlinkClick r:id="rId2"/>
              </a:rPr>
              <a:t>reference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947450" y="4693186"/>
            <a:ext cx="5244029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git clone git://</a:t>
            </a:r>
            <a:r>
              <a:rPr lang="en-US" altLang="zh-TW" dirty="0" smtClean="0">
                <a:solidFill>
                  <a:schemeClr val="bg1"/>
                </a:solidFill>
              </a:rPr>
              <a:t>github.com/floodlight/ivs.git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  Cloning into 'floodlight'...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  </a:t>
            </a:r>
            <a:r>
              <a:rPr lang="en-US" altLang="zh-TW" dirty="0">
                <a:solidFill>
                  <a:schemeClr val="bg1"/>
                </a:solidFill>
              </a:rPr>
              <a:t>fatal: unable to connect to github.com:</a:t>
            </a:r>
          </a:p>
          <a:p>
            <a:r>
              <a:rPr lang="en-US" altLang="zh-TW" dirty="0">
                <a:solidFill>
                  <a:schemeClr val="bg1"/>
                </a:solidFill>
              </a:rPr>
              <a:t>  </a:t>
            </a:r>
            <a:r>
              <a:rPr lang="en-US" altLang="zh-TW" dirty="0" smtClean="0">
                <a:solidFill>
                  <a:schemeClr val="bg1"/>
                </a:solidFill>
              </a:rPr>
              <a:t>github.com : Temporary </a:t>
            </a:r>
            <a:r>
              <a:rPr lang="en-US" altLang="zh-TW" dirty="0">
                <a:solidFill>
                  <a:schemeClr val="bg1"/>
                </a:solidFill>
              </a:rPr>
              <a:t>failure in name resolution</a:t>
            </a:r>
            <a:endParaRPr lang="zh-TW" altLang="en-US" dirty="0">
              <a:solidFill>
                <a:schemeClr val="bg1"/>
              </a:solidFill>
            </a:endParaRPr>
          </a:p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6411817" y="4693186"/>
            <a:ext cx="55230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/>
              <a:t>#git </a:t>
            </a:r>
            <a:r>
              <a:rPr lang="en-US" altLang="zh-TW" sz="2200" dirty="0" err="1"/>
              <a:t>config</a:t>
            </a:r>
            <a:r>
              <a:rPr lang="en-US" altLang="zh-TW" sz="2200" dirty="0"/>
              <a:t> --global </a:t>
            </a:r>
            <a:r>
              <a:rPr lang="en-US" altLang="zh-TW" sz="2200" dirty="0" err="1"/>
              <a:t>http.proxy</a:t>
            </a:r>
            <a:r>
              <a:rPr lang="en-US" altLang="zh-TW" sz="2200" dirty="0"/>
              <a:t> %HTTP_PROXY</a:t>
            </a:r>
            <a:r>
              <a:rPr lang="en-US" altLang="zh-TW" sz="2200" dirty="0" smtClean="0"/>
              <a:t>%</a:t>
            </a:r>
          </a:p>
          <a:p>
            <a:pPr algn="r"/>
            <a:r>
              <a:rPr lang="en-US" altLang="zh-TW" sz="2200" dirty="0" smtClean="0">
                <a:hlinkClick r:id="rId2"/>
              </a:rPr>
              <a:t>reference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72116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安裝</a:t>
            </a:r>
            <a:r>
              <a:rPr lang="zh-TW" altLang="en-US" dirty="0" smtClean="0"/>
              <a:t>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825624"/>
            <a:ext cx="8272749" cy="509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#cd </a:t>
            </a:r>
            <a:r>
              <a:rPr lang="en-US" altLang="zh-TW" dirty="0" err="1"/>
              <a:t>ivs</a:t>
            </a:r>
            <a:r>
              <a:rPr lang="en-US" altLang="zh-TW" dirty="0"/>
              <a:t> &amp;&amp; git submodule update --recursive </a:t>
            </a:r>
            <a:r>
              <a:rPr lang="en-US" altLang="zh-TW" dirty="0" smtClean="0"/>
              <a:t>–</a:t>
            </a:r>
            <a:r>
              <a:rPr lang="en-US" altLang="zh-TW" dirty="0" err="1" smtClean="0"/>
              <a:t>init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19" y="2290784"/>
            <a:ext cx="9974067" cy="2896004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838200" y="557288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838199" y="5141996"/>
            <a:ext cx="978769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#</a:t>
            </a:r>
            <a:r>
              <a:rPr lang="en-US" altLang="zh-TW" sz="2800" dirty="0"/>
              <a:t>git submodule sync</a:t>
            </a:r>
          </a:p>
          <a:p>
            <a:r>
              <a:rPr lang="en-US" altLang="zh-TW" sz="2800" dirty="0" smtClean="0"/>
              <a:t>#</a:t>
            </a:r>
            <a:r>
              <a:rPr lang="en-US" altLang="zh-TW" sz="2800" dirty="0"/>
              <a:t>git submodule update </a:t>
            </a:r>
            <a:r>
              <a:rPr lang="en-US" altLang="zh-TW" sz="2800" dirty="0" smtClean="0"/>
              <a:t>–</a:t>
            </a:r>
            <a:r>
              <a:rPr lang="en-US" altLang="zh-TW" sz="2800" dirty="0" err="1" smtClean="0"/>
              <a:t>init</a:t>
            </a:r>
            <a:endParaRPr lang="en-US" altLang="zh-TW" sz="2800" dirty="0" smtClean="0"/>
          </a:p>
          <a:p>
            <a:pPr algn="r"/>
            <a:r>
              <a:rPr lang="en-US" altLang="zh-TW" dirty="0" smtClean="0">
                <a:hlinkClick r:id="rId3"/>
              </a:rPr>
              <a:t>reference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883919" y="2290784"/>
            <a:ext cx="9974067" cy="131173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147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158</Words>
  <Application>Microsoft Office PowerPoint</Application>
  <PresentationFormat>寬螢幕</PresentationFormat>
  <Paragraphs>72</Paragraphs>
  <Slides>15</Slides>
  <Notes>0</Notes>
  <HiddenSlides>1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0" baseType="lpstr">
      <vt:lpstr>新細明體</vt:lpstr>
      <vt:lpstr>Arial</vt:lpstr>
      <vt:lpstr>Calibri</vt:lpstr>
      <vt:lpstr>Calibri Light</vt:lpstr>
      <vt:lpstr>Office 佈景主題</vt:lpstr>
      <vt:lpstr>Indigo Virtual Switch(IVS)</vt:lpstr>
      <vt:lpstr>HOWTO </vt:lpstr>
      <vt:lpstr>功能簡介</vt:lpstr>
      <vt:lpstr>發展沿革</vt:lpstr>
      <vt:lpstr>發展沿革</vt:lpstr>
      <vt:lpstr>安裝說明</vt:lpstr>
      <vt:lpstr>安裝說明</vt:lpstr>
      <vt:lpstr>安裝說明</vt:lpstr>
      <vt:lpstr>安裝說明</vt:lpstr>
      <vt:lpstr>安裝說明</vt:lpstr>
      <vt:lpstr>安裝說明</vt:lpstr>
      <vt:lpstr>基本操作</vt:lpstr>
      <vt:lpstr>基本操作</vt:lpstr>
      <vt:lpstr>進階功能</vt:lpstr>
      <vt:lpstr>參考文獻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楊國呈</dc:creator>
  <cp:lastModifiedBy>楊國呈</cp:lastModifiedBy>
  <cp:revision>15</cp:revision>
  <dcterms:created xsi:type="dcterms:W3CDTF">2015-04-21T05:45:25Z</dcterms:created>
  <dcterms:modified xsi:type="dcterms:W3CDTF">2015-04-28T16:57:27Z</dcterms:modified>
</cp:coreProperties>
</file>