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79" r:id="rId8"/>
    <p:sldId id="259" r:id="rId9"/>
    <p:sldId id="267" r:id="rId10"/>
    <p:sldId id="268" r:id="rId11"/>
    <p:sldId id="269" r:id="rId12"/>
    <p:sldId id="260" r:id="rId13"/>
    <p:sldId id="270" r:id="rId14"/>
    <p:sldId id="272" r:id="rId15"/>
    <p:sldId id="274" r:id="rId16"/>
    <p:sldId id="275" r:id="rId17"/>
    <p:sldId id="276" r:id="rId18"/>
    <p:sldId id="278" r:id="rId19"/>
    <p:sldId id="262" r:id="rId20"/>
    <p:sldId id="263" r:id="rId21"/>
    <p:sldId id="271" r:id="rId22"/>
    <p:sldId id="280" r:id="rId23"/>
    <p:sldId id="281" r:id="rId24"/>
    <p:sldId id="264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8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25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5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36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31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52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6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64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73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32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A7EE-CC10-49C7-88E0-4FF917093B7A}" type="datetimeFigureOut">
              <a:rPr lang="zh-TW" altLang="en-US" smtClean="0"/>
              <a:t>2015/5/5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4817-E239-42EA-A915-1B7982DE20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6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flow.stanford.edu/display/ONL/POX+Wiki" TargetMode="External"/><Relationship Id="rId2" Type="http://schemas.openxmlformats.org/officeDocument/2006/relationships/hyperlink" Target="http://www.noxrep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NOX &amp; POX controller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Speaker : Crystal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349711" cy="20317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93077"/>
            <a:ext cx="2688192" cy="23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zh-TW" dirty="0" smtClean="0"/>
              <a:t>NOX – Installation 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Install NOX (1)</a:t>
            </a:r>
          </a:p>
          <a:p>
            <a:pPr lvl="1"/>
            <a:r>
              <a:rPr lang="en-US" altLang="zh-TW" dirty="0" smtClean="0"/>
              <a:t>cd </a:t>
            </a:r>
            <a:r>
              <a:rPr lang="en-US" altLang="zh-TW" dirty="0" err="1" smtClean="0"/>
              <a:t>nox</a:t>
            </a:r>
            <a:r>
              <a:rPr lang="en-US" altLang="zh-TW" dirty="0" smtClean="0"/>
              <a:t>/</a:t>
            </a:r>
          </a:p>
          <a:p>
            <a:pPr lvl="1"/>
            <a:r>
              <a:rPr lang="en-US" altLang="zh-TW" dirty="0" err="1" smtClean="0"/>
              <a:t>sudo</a:t>
            </a:r>
            <a:r>
              <a:rPr lang="en-US" altLang="zh-TW" dirty="0" smtClean="0"/>
              <a:t> ./boot.sh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97521"/>
            <a:ext cx="6627336" cy="33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zh-TW" dirty="0" smtClean="0"/>
              <a:t>NOX – Installation 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Install NOX (2)</a:t>
            </a:r>
          </a:p>
          <a:p>
            <a:pPr lvl="1"/>
            <a:r>
              <a:rPr lang="en-US" altLang="zh-TW" dirty="0" err="1" smtClean="0"/>
              <a:t>mkdir</a:t>
            </a:r>
            <a:r>
              <a:rPr lang="en-US" altLang="zh-TW" dirty="0" smtClean="0"/>
              <a:t> Build</a:t>
            </a:r>
          </a:p>
          <a:p>
            <a:pPr lvl="1"/>
            <a:r>
              <a:rPr lang="en-US" altLang="zh-TW" dirty="0" smtClean="0"/>
              <a:t>cd Build/</a:t>
            </a:r>
          </a:p>
          <a:p>
            <a:pPr lvl="1"/>
            <a:r>
              <a:rPr lang="en-US" altLang="zh-TW" dirty="0" smtClean="0"/>
              <a:t>../configure</a:t>
            </a:r>
          </a:p>
          <a:p>
            <a:pPr lvl="1"/>
            <a:r>
              <a:rPr lang="en-US" altLang="zh-TW" dirty="0" smtClean="0"/>
              <a:t>make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16" y="4293096"/>
            <a:ext cx="6571014" cy="23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NOX - Implement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Run NOX</a:t>
            </a:r>
          </a:p>
          <a:p>
            <a:pPr lvl="1"/>
            <a:r>
              <a:rPr lang="en-US" altLang="zh-TW" dirty="0" smtClean="0"/>
              <a:t>cd ~/</a:t>
            </a:r>
            <a:r>
              <a:rPr lang="en-US" altLang="zh-TW" dirty="0" err="1" smtClean="0"/>
              <a:t>nox</a:t>
            </a:r>
            <a:r>
              <a:rPr lang="en-US" altLang="zh-TW" dirty="0" smtClean="0"/>
              <a:t>/Build/</a:t>
            </a:r>
            <a:r>
              <a:rPr lang="en-US" altLang="zh-TW" dirty="0" err="1" smtClean="0"/>
              <a:t>src</a:t>
            </a:r>
            <a:r>
              <a:rPr lang="en-US" altLang="zh-TW" dirty="0" smtClean="0"/>
              <a:t>/</a:t>
            </a:r>
          </a:p>
          <a:p>
            <a:pPr lvl="1"/>
            <a:r>
              <a:rPr lang="en-US" altLang="zh-TW" dirty="0" err="1" smtClean="0"/>
              <a:t>sudo</a:t>
            </a:r>
            <a:r>
              <a:rPr lang="en-US" altLang="zh-TW" dirty="0" smtClean="0"/>
              <a:t> ./</a:t>
            </a:r>
            <a:r>
              <a:rPr lang="en-US" altLang="zh-TW" dirty="0" err="1" smtClean="0"/>
              <a:t>nox_core</a:t>
            </a:r>
            <a:r>
              <a:rPr lang="en-US" altLang="zh-TW" dirty="0" smtClean="0"/>
              <a:t> –v –</a:t>
            </a:r>
            <a:r>
              <a:rPr lang="en-US" altLang="zh-TW" dirty="0" err="1"/>
              <a:t>i</a:t>
            </a:r>
            <a:r>
              <a:rPr lang="en-US" altLang="zh-TW" dirty="0" smtClean="0"/>
              <a:t> ptcp:6633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75389"/>
            <a:ext cx="6984776" cy="33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NOX – Connect to Indigo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Connection failed</a:t>
            </a:r>
          </a:p>
          <a:p>
            <a:pPr lvl="1"/>
            <a:r>
              <a:rPr lang="en-US" altLang="zh-TW" dirty="0" smtClean="0"/>
              <a:t>Indigo is new, NOX is an old version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1" y="2852936"/>
            <a:ext cx="6512573" cy="36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NOX</a:t>
            </a:r>
            <a:r>
              <a:rPr lang="zh-TW" altLang="en-US" dirty="0" smtClean="0"/>
              <a:t> </a:t>
            </a:r>
            <a:r>
              <a:rPr lang="en-US" altLang="zh-TW" dirty="0" smtClean="0"/>
              <a:t>- basic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listen to TCP PORT (default: 6633)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-</a:t>
            </a:r>
            <a:r>
              <a:rPr lang="en-US" altLang="zh-TW" dirty="0" err="1" smtClean="0">
                <a:solidFill>
                  <a:srgbClr val="0070C0"/>
                </a:solidFill>
              </a:rPr>
              <a:t>i</a:t>
            </a:r>
            <a:r>
              <a:rPr lang="en-US" altLang="zh-TW" dirty="0" smtClean="0">
                <a:solidFill>
                  <a:srgbClr val="0070C0"/>
                </a:solidFill>
              </a:rPr>
              <a:t> </a:t>
            </a:r>
            <a:r>
              <a:rPr lang="en-US" altLang="zh-TW" dirty="0" err="1" smtClean="0">
                <a:solidFill>
                  <a:srgbClr val="0070C0"/>
                </a:solidFill>
              </a:rPr>
              <a:t>ptcp</a:t>
            </a:r>
            <a:r>
              <a:rPr lang="en-US" altLang="zh-TW" dirty="0" smtClean="0">
                <a:solidFill>
                  <a:srgbClr val="0070C0"/>
                </a:solidFill>
              </a:rPr>
              <a:t>:[PORT]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9" y="3356992"/>
            <a:ext cx="8633571" cy="9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0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NOX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basic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set maximum verbosity level (for console)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-v, --verbose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256584" cy="38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NOX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basic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./</a:t>
            </a:r>
            <a:r>
              <a:rPr lang="en-US" altLang="zh-TW" dirty="0" err="1" smtClean="0"/>
              <a:t>nore_core</a:t>
            </a:r>
            <a:r>
              <a:rPr lang="en-US" altLang="zh-TW" dirty="0" smtClean="0"/>
              <a:t>  -v -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ptcp:6633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" y="2276872"/>
            <a:ext cx="7491309" cy="39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NOX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basic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display this help message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-h, --help</a:t>
            </a:r>
          </a:p>
          <a:p>
            <a:r>
              <a:rPr lang="en-US" altLang="zh-TW" dirty="0" smtClean="0"/>
              <a:t>display version information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-V, --version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" y="4293096"/>
            <a:ext cx="8920583" cy="10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POX controller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POX – Installation [on Ubuntu 12.01]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Install dependencies</a:t>
            </a:r>
          </a:p>
          <a:p>
            <a:pPr lvl="1"/>
            <a:r>
              <a:rPr lang="en-US" altLang="zh-TW" dirty="0" err="1" smtClean="0"/>
              <a:t>sudo</a:t>
            </a:r>
            <a:r>
              <a:rPr lang="en-US" altLang="zh-TW" dirty="0" smtClean="0"/>
              <a:t> apt-get install </a:t>
            </a:r>
            <a:r>
              <a:rPr lang="en-US" altLang="zh-TW" dirty="0" err="1" smtClean="0"/>
              <a:t>git</a:t>
            </a:r>
            <a:endParaRPr lang="en-US" altLang="zh-TW" dirty="0"/>
          </a:p>
          <a:p>
            <a:r>
              <a:rPr lang="en-US" altLang="zh-TW" dirty="0" smtClean="0"/>
              <a:t>Get POX packet</a:t>
            </a:r>
          </a:p>
          <a:p>
            <a:pPr lvl="1"/>
            <a:r>
              <a:rPr lang="en-US" altLang="zh-TW" dirty="0" err="1"/>
              <a:t>git</a:t>
            </a:r>
            <a:r>
              <a:rPr lang="en-US" altLang="zh-TW" dirty="0"/>
              <a:t> clone http://</a:t>
            </a:r>
            <a:r>
              <a:rPr lang="en-US" altLang="zh-TW" dirty="0" smtClean="0"/>
              <a:t>github.com/norepo/pox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8432998" cy="12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Introduction</a:t>
            </a:r>
          </a:p>
          <a:p>
            <a:pPr lvl="1"/>
            <a:r>
              <a:rPr lang="en-US" altLang="zh-TW" dirty="0" smtClean="0"/>
              <a:t>NOX and POX</a:t>
            </a:r>
            <a:endParaRPr lang="en-US" altLang="zh-TW" dirty="0" smtClean="0"/>
          </a:p>
          <a:p>
            <a:r>
              <a:rPr lang="en-US" altLang="zh-TW" dirty="0" smtClean="0"/>
              <a:t>Branch</a:t>
            </a:r>
            <a:endParaRPr lang="en-US" altLang="zh-TW" dirty="0" smtClean="0"/>
          </a:p>
          <a:p>
            <a:r>
              <a:rPr lang="en-US" altLang="zh-TW" dirty="0" smtClean="0"/>
              <a:t>NOX and </a:t>
            </a:r>
            <a:r>
              <a:rPr lang="en-US" altLang="zh-TW" dirty="0" smtClean="0"/>
              <a:t>POX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Installation</a:t>
            </a:r>
          </a:p>
          <a:p>
            <a:pPr lvl="1"/>
            <a:r>
              <a:rPr lang="en-US" altLang="zh-TW" dirty="0" smtClean="0"/>
              <a:t>Implement</a:t>
            </a:r>
          </a:p>
          <a:p>
            <a:pPr lvl="1"/>
            <a:r>
              <a:rPr lang="en-US" altLang="zh-TW" dirty="0" smtClean="0"/>
              <a:t>Connect </a:t>
            </a:r>
            <a:r>
              <a:rPr lang="en-US" altLang="zh-TW" dirty="0"/>
              <a:t>to </a:t>
            </a:r>
            <a:r>
              <a:rPr lang="en-US" altLang="zh-TW" dirty="0" smtClean="0"/>
              <a:t>Indigo</a:t>
            </a:r>
          </a:p>
          <a:p>
            <a:pPr lvl="1"/>
            <a:r>
              <a:rPr lang="en-US" altLang="zh-TW" dirty="0" smtClean="0"/>
              <a:t>Basic</a:t>
            </a:r>
          </a:p>
          <a:p>
            <a:r>
              <a:rPr lang="en-US" altLang="zh-TW" dirty="0" smtClean="0"/>
              <a:t>Reference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26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POX - Implement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Run POX</a:t>
            </a:r>
          </a:p>
          <a:p>
            <a:pPr lvl="1"/>
            <a:r>
              <a:rPr lang="en-US" altLang="zh-TW" dirty="0" smtClean="0"/>
              <a:t>cd pox/</a:t>
            </a:r>
          </a:p>
          <a:p>
            <a:pPr lvl="1"/>
            <a:r>
              <a:rPr lang="en-US" altLang="zh-TW" dirty="0"/>
              <a:t>./pox.py openflow.of_01 --address=192.168.2.228 --</a:t>
            </a:r>
            <a:r>
              <a:rPr lang="en-US" altLang="zh-TW" dirty="0" smtClean="0"/>
              <a:t>port=6633</a:t>
            </a:r>
          </a:p>
          <a:p>
            <a:pPr lvl="2"/>
            <a:r>
              <a:rPr lang="en-US" altLang="zh-TW" dirty="0" smtClean="0"/>
              <a:t>192.168.2.228 must be change to </a:t>
            </a:r>
            <a:r>
              <a:rPr lang="en-US" altLang="zh-TW" dirty="0" smtClean="0">
                <a:solidFill>
                  <a:srgbClr val="FF0000"/>
                </a:solidFill>
              </a:rPr>
              <a:t>your own IP address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8733217" cy="13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POX – Connect to Indigo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Connect successfully!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3" y="3877072"/>
            <a:ext cx="6105525" cy="2857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3" y="2188840"/>
            <a:ext cx="6124575" cy="16002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857993" y="2665774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</a:rPr>
              <a:t>← </a:t>
            </a:r>
            <a:r>
              <a:rPr lang="en-US" altLang="zh-TW" sz="3600" dirty="0" smtClean="0">
                <a:solidFill>
                  <a:srgbClr val="0070C0"/>
                </a:solidFill>
              </a:rPr>
              <a:t>POX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3568" y="4982656"/>
            <a:ext cx="187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0070C0"/>
                </a:solidFill>
              </a:rPr>
              <a:t>Indigo </a:t>
            </a:r>
            <a:r>
              <a:rPr lang="zh-TW" altLang="en-US" sz="3600" dirty="0" smtClean="0">
                <a:solidFill>
                  <a:srgbClr val="0070C0"/>
                </a:solidFill>
              </a:rPr>
              <a:t>→</a:t>
            </a:r>
            <a:endParaRPr lang="en-US" altLang="zh-TW" sz="3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POX - basic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zh-TW" dirty="0" smtClean="0"/>
              <a:t> Print more debugging information (especially useful for problems on startup)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--verbose</a:t>
            </a:r>
          </a:p>
          <a:p>
            <a:r>
              <a:rPr lang="en-US" altLang="zh-TW" dirty="0" smtClean="0"/>
              <a:t>Don't automatically load the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module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--no-</a:t>
            </a:r>
            <a:r>
              <a:rPr lang="en-US" altLang="zh-TW" dirty="0" err="1" smtClean="0">
                <a:solidFill>
                  <a:srgbClr val="0070C0"/>
                </a:solidFill>
              </a:rPr>
              <a:t>openflow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Load a Python log configuration file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--log-</a:t>
            </a:r>
            <a:r>
              <a:rPr lang="en-US" altLang="zh-TW" dirty="0" err="1" smtClean="0">
                <a:solidFill>
                  <a:srgbClr val="0070C0"/>
                </a:solidFill>
              </a:rPr>
              <a:t>config</a:t>
            </a:r>
            <a:r>
              <a:rPr lang="en-US" altLang="zh-TW" dirty="0" smtClean="0">
                <a:solidFill>
                  <a:srgbClr val="0070C0"/>
                </a:solidFill>
              </a:rPr>
              <a:t>=F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62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POX – basic</a:t>
            </a:r>
            <a:r>
              <a:rPr lang="zh-TW" altLang="en-US" dirty="0" smtClean="0"/>
              <a:t> </a:t>
            </a:r>
            <a:r>
              <a:rPr lang="en-US" altLang="zh-TW" dirty="0" smtClean="0"/>
              <a:t>(cont</a:t>
            </a:r>
            <a:r>
              <a:rPr lang="en-US" altLang="zh-TW" dirty="0"/>
              <a:t>.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Component</a:t>
            </a:r>
          </a:p>
          <a:p>
            <a:pPr lvl="1"/>
            <a:r>
              <a:rPr lang="en-US" altLang="zh-TW" dirty="0" smtClean="0"/>
              <a:t>forwarding.l2_learning</a:t>
            </a:r>
          </a:p>
          <a:p>
            <a:pPr lvl="2"/>
            <a:r>
              <a:rPr lang="en-US" altLang="zh-TW" dirty="0"/>
              <a:t>m</a:t>
            </a:r>
            <a:r>
              <a:rPr lang="en-US" altLang="zh-TW" dirty="0" smtClean="0"/>
              <a:t>akes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switches act as a type of L2 learning switch</a:t>
            </a:r>
          </a:p>
          <a:p>
            <a:pPr lvl="1"/>
            <a:r>
              <a:rPr lang="en-US" altLang="zh-TW" dirty="0" smtClean="0"/>
              <a:t>openflow.of_01</a:t>
            </a:r>
          </a:p>
          <a:p>
            <a:pPr lvl="2"/>
            <a:r>
              <a:rPr lang="en-US" altLang="zh-TW" dirty="0"/>
              <a:t>communicates with </a:t>
            </a:r>
            <a:r>
              <a:rPr lang="en-US" altLang="zh-TW" dirty="0" err="1"/>
              <a:t>OpenFlow</a:t>
            </a:r>
            <a:r>
              <a:rPr lang="en-US" altLang="zh-TW" dirty="0"/>
              <a:t> 1.0 </a:t>
            </a:r>
            <a:r>
              <a:rPr lang="en-US" altLang="zh-TW" dirty="0" smtClean="0"/>
              <a:t> </a:t>
            </a:r>
            <a:r>
              <a:rPr lang="en-US" altLang="zh-TW" dirty="0"/>
              <a:t>switches</a:t>
            </a:r>
            <a:r>
              <a:rPr lang="en-US" altLang="zh-TW" dirty="0" smtClean="0"/>
              <a:t>.</a:t>
            </a:r>
          </a:p>
          <a:p>
            <a:pPr lvl="2"/>
            <a:endParaRPr lang="en-US" altLang="zh-TW" dirty="0"/>
          </a:p>
          <a:p>
            <a:r>
              <a:rPr lang="en-US" altLang="zh-TW" dirty="0" smtClean="0"/>
              <a:t>Example:</a:t>
            </a:r>
          </a:p>
          <a:p>
            <a:pPr lvl="1"/>
            <a:r>
              <a:rPr lang="en-US" altLang="zh-TW" dirty="0" smtClean="0"/>
              <a:t>./pox.py --verbose openflow.of_01 --address=192.168.2.228 --port=6634 forwarding.l2_learning</a:t>
            </a:r>
          </a:p>
        </p:txBody>
      </p:sp>
    </p:spTree>
    <p:extLst>
      <p:ext uri="{BB962C8B-B14F-4D97-AF65-F5344CB8AC3E}">
        <p14:creationId xmlns:p14="http://schemas.microsoft.com/office/powerpoint/2010/main" val="3475598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Introduce NOX &amp; POX</a:t>
            </a:r>
          </a:p>
          <a:p>
            <a:pPr lvl="1"/>
            <a:r>
              <a:rPr lang="en-US" altLang="zh-TW" dirty="0" smtClean="0">
                <a:hlinkClick r:id="rId2"/>
              </a:rPr>
              <a:t>http://www.noxrepo.org/</a:t>
            </a:r>
            <a:endParaRPr lang="en-US" altLang="zh-TW" dirty="0" smtClean="0"/>
          </a:p>
          <a:p>
            <a:r>
              <a:rPr lang="en-US" altLang="zh-TW" dirty="0" smtClean="0"/>
              <a:t>POX-full information</a:t>
            </a:r>
          </a:p>
          <a:p>
            <a:pPr lvl="1"/>
            <a:r>
              <a:rPr lang="en-US" altLang="zh-TW" dirty="0" smtClean="0">
                <a:hlinkClick r:id="rId3"/>
              </a:rPr>
              <a:t>https://openflow.stanford.edu/display/ONL/POX+Wiki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980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NOX -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altLang="zh-TW" dirty="0" smtClean="0"/>
              <a:t>NOX-Classic</a:t>
            </a:r>
          </a:p>
          <a:p>
            <a:pPr lvl="1"/>
            <a:r>
              <a:rPr lang="en-US" altLang="zh-TW" dirty="0" smtClean="0"/>
              <a:t>Supports for Python and C++</a:t>
            </a:r>
          </a:p>
          <a:p>
            <a:pPr lvl="1"/>
            <a:r>
              <a:rPr lang="en-US" altLang="zh-TW" dirty="0" smtClean="0"/>
              <a:t>Is </a:t>
            </a:r>
            <a:r>
              <a:rPr lang="en-US" altLang="zh-TW" dirty="0"/>
              <a:t>n</a:t>
            </a:r>
            <a:r>
              <a:rPr lang="en-US" altLang="zh-TW" dirty="0" smtClean="0"/>
              <a:t>o longer developed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Why not?</a:t>
            </a:r>
          </a:p>
          <a:p>
            <a:pPr lvl="2"/>
            <a:r>
              <a:rPr lang="en-US" altLang="zh-TW" dirty="0" smtClean="0"/>
              <a:t>Encourage those who use Python to use POX instead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he new NOX</a:t>
            </a:r>
          </a:p>
          <a:p>
            <a:pPr lvl="1"/>
            <a:r>
              <a:rPr lang="en-US" altLang="zh-TW" dirty="0" smtClean="0"/>
              <a:t>Only supports for C++</a:t>
            </a:r>
          </a:p>
          <a:p>
            <a:pPr lvl="1"/>
            <a:r>
              <a:rPr lang="en-US" altLang="zh-TW" dirty="0" smtClean="0"/>
              <a:t>Fewer applications than NOX-Classic</a:t>
            </a:r>
          </a:p>
          <a:p>
            <a:pPr lvl="2"/>
            <a:r>
              <a:rPr lang="en-US" altLang="zh-TW" dirty="0" smtClean="0">
                <a:solidFill>
                  <a:srgbClr val="FF0000"/>
                </a:solidFill>
              </a:rPr>
              <a:t>Faster and cleaner</a:t>
            </a:r>
            <a:r>
              <a:rPr lang="en-US" altLang="zh-TW" dirty="0" smtClean="0"/>
              <a:t> codebase</a:t>
            </a:r>
          </a:p>
        </p:txBody>
      </p:sp>
    </p:spTree>
    <p:extLst>
      <p:ext uri="{BB962C8B-B14F-4D97-AF65-F5344CB8AC3E}">
        <p14:creationId xmlns:p14="http://schemas.microsoft.com/office/powerpoint/2010/main" val="134517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POX -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Is NOX‘s younger sibling</a:t>
            </a:r>
          </a:p>
          <a:p>
            <a:r>
              <a:rPr lang="en-US" altLang="zh-TW" dirty="0" smtClean="0"/>
              <a:t>Using Python</a:t>
            </a:r>
          </a:p>
          <a:p>
            <a:r>
              <a:rPr lang="en-US" altLang="zh-TW" dirty="0" smtClean="0"/>
              <a:t>The ma</a:t>
            </a:r>
            <a:r>
              <a:rPr lang="en-US" altLang="zh-TW" dirty="0"/>
              <a:t>jority </a:t>
            </a:r>
            <a:r>
              <a:rPr lang="en-US" altLang="zh-TW" dirty="0" smtClean="0"/>
              <a:t>target of development for </a:t>
            </a:r>
            <a:r>
              <a:rPr lang="en-US" altLang="zh-TW" dirty="0" err="1" smtClean="0"/>
              <a:t>NOXRepo</a:t>
            </a:r>
            <a:r>
              <a:rPr lang="en-US" altLang="zh-TW" dirty="0" smtClean="0"/>
              <a:t> team</a:t>
            </a:r>
          </a:p>
          <a:p>
            <a:pPr lvl="1"/>
            <a:r>
              <a:rPr lang="en-US" altLang="zh-TW" dirty="0" smtClean="0"/>
              <a:t>The latest branch of NOX is released in 2012.</a:t>
            </a:r>
          </a:p>
          <a:p>
            <a:pPr marL="1200150" lvl="2" indent="-342900"/>
            <a:r>
              <a:rPr lang="en-US" altLang="zh-TW" dirty="0" smtClean="0">
                <a:solidFill>
                  <a:srgbClr val="FF0000"/>
                </a:solidFill>
              </a:rPr>
              <a:t>What is branch? (next page)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1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Branch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Version, in other words.</a:t>
            </a:r>
          </a:p>
          <a:p>
            <a:r>
              <a:rPr lang="en-US" altLang="zh-TW" dirty="0" smtClean="0"/>
              <a:t>Two types of branch</a:t>
            </a:r>
          </a:p>
          <a:p>
            <a:pPr lvl="1"/>
            <a:r>
              <a:rPr lang="en-US" altLang="zh-TW" dirty="0" smtClean="0"/>
              <a:t>Active : are being actively developed</a:t>
            </a:r>
          </a:p>
          <a:p>
            <a:pPr lvl="2"/>
            <a:r>
              <a:rPr lang="en-US" altLang="zh-TW" dirty="0" smtClean="0"/>
              <a:t>Latest</a:t>
            </a:r>
          </a:p>
          <a:p>
            <a:pPr lvl="2"/>
            <a:r>
              <a:rPr lang="en-US" altLang="zh-TW" dirty="0" smtClean="0"/>
              <a:t>Contain improvements(bug fixes, new features)</a:t>
            </a:r>
          </a:p>
          <a:p>
            <a:pPr lvl="1"/>
            <a:r>
              <a:rPr lang="en-US" altLang="zh-TW" dirty="0" smtClean="0"/>
              <a:t>Release : no longer be developed</a:t>
            </a:r>
          </a:p>
          <a:p>
            <a:pPr lvl="2"/>
            <a:r>
              <a:rPr lang="en-US" altLang="zh-TW" dirty="0" smtClean="0"/>
              <a:t>Stable</a:t>
            </a:r>
          </a:p>
          <a:p>
            <a:r>
              <a:rPr lang="en-US" altLang="zh-TW" dirty="0" smtClean="0"/>
              <a:t>How to switch to branch?</a:t>
            </a:r>
          </a:p>
          <a:p>
            <a:pPr lvl="1"/>
            <a:r>
              <a:rPr lang="en-US" altLang="zh-TW" dirty="0" err="1" smtClean="0"/>
              <a:t>git</a:t>
            </a:r>
            <a:r>
              <a:rPr lang="en-US" altLang="zh-TW" dirty="0" smtClean="0"/>
              <a:t> checkout </a:t>
            </a:r>
            <a:r>
              <a:rPr lang="en-US" altLang="zh-TW" i="1" dirty="0" smtClean="0"/>
              <a:t>branch-name</a:t>
            </a:r>
          </a:p>
        </p:txBody>
      </p:sp>
    </p:spTree>
    <p:extLst>
      <p:ext uri="{BB962C8B-B14F-4D97-AF65-F5344CB8AC3E}">
        <p14:creationId xmlns:p14="http://schemas.microsoft.com/office/powerpoint/2010/main" val="121366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Branch (cont.)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90343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3747864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Active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Release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Branch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verity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None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Release</a:t>
                      </a:r>
                      <a:r>
                        <a:rPr lang="en-US" altLang="zh-TW" baseline="0" dirty="0" smtClean="0"/>
                        <a:t> 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2012-05-11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N/A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45429"/>
              </p:ext>
            </p:extLst>
          </p:nvPr>
        </p:nvGraphicFramePr>
        <p:xfrm>
          <a:off x="467544" y="2996952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3747864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NOX-Classic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Active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Release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Branch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destiny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zaku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Release</a:t>
                      </a:r>
                      <a:r>
                        <a:rPr lang="en-US" altLang="zh-TW" baseline="0" dirty="0" smtClean="0"/>
                        <a:t> 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2012-07-20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2010-09-15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40098"/>
              </p:ext>
            </p:extLst>
          </p:nvPr>
        </p:nvGraphicFramePr>
        <p:xfrm>
          <a:off x="467544" y="4365105"/>
          <a:ext cx="8208912" cy="136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96144"/>
                <a:gridCol w="1368152"/>
                <a:gridCol w="1368152"/>
                <a:gridCol w="1368152"/>
                <a:gridCol w="1368152"/>
              </a:tblGrid>
              <a:tr h="45605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POX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Active</a:t>
                      </a:r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Release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Branch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dart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carp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betta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angler</a:t>
                      </a:r>
                      <a:endParaRPr lang="zh-TW" altLang="en-US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Release</a:t>
                      </a:r>
                      <a:r>
                        <a:rPr lang="en-US" altLang="zh-TW" baseline="0" dirty="0" smtClean="0"/>
                        <a:t> 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--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2014-07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2013-10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2013-05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2013-03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3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NOX controller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48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NOX – Installation  [on </a:t>
            </a:r>
            <a:r>
              <a:rPr lang="en-US" altLang="zh-TW" dirty="0" err="1" smtClean="0"/>
              <a:t>CentOS</a:t>
            </a:r>
            <a:r>
              <a:rPr lang="en-US" altLang="zh-TW" dirty="0" smtClean="0"/>
              <a:t> 6.6]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Install dependencies</a:t>
            </a:r>
          </a:p>
          <a:p>
            <a:pPr lvl="1"/>
            <a:r>
              <a:rPr lang="en-US" altLang="zh-TW" dirty="0" smtClean="0"/>
              <a:t>yum install </a:t>
            </a:r>
            <a:r>
              <a:rPr lang="en-US" altLang="zh-TW" dirty="0" err="1" smtClean="0"/>
              <a:t>gcc-c</a:t>
            </a:r>
            <a:r>
              <a:rPr lang="en-US" altLang="zh-TW" dirty="0" smtClean="0"/>
              <a:t>++ boost-</a:t>
            </a:r>
            <a:r>
              <a:rPr lang="en-US" altLang="zh-TW" dirty="0" err="1" smtClean="0"/>
              <a:t>devel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openssl-devel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automake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autoconf</a:t>
            </a:r>
            <a:r>
              <a:rPr lang="en-US" altLang="zh-TW" dirty="0" smtClean="0"/>
              <a:t> swig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libtool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libtool-dev</a:t>
            </a:r>
            <a:r>
              <a:rPr lang="en-US" altLang="zh-TW" dirty="0" smtClean="0"/>
              <a:t> python-</a:t>
            </a:r>
            <a:r>
              <a:rPr lang="en-US" altLang="zh-TW" dirty="0" err="1" smtClean="0"/>
              <a:t>devel</a:t>
            </a:r>
            <a:r>
              <a:rPr lang="en-US" altLang="zh-TW" dirty="0" smtClean="0"/>
              <a:t> python-twisted python-</a:t>
            </a:r>
            <a:r>
              <a:rPr lang="en-US" altLang="zh-TW" dirty="0" err="1" smtClean="0"/>
              <a:t>simplejson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432861"/>
            <a:ext cx="76295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zh-TW" dirty="0" smtClean="0"/>
              <a:t>NOX – Installation 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Get NOX packet</a:t>
            </a:r>
          </a:p>
          <a:p>
            <a:pPr lvl="1"/>
            <a:r>
              <a:rPr lang="en-US" altLang="zh-TW" dirty="0" err="1" smtClean="0"/>
              <a:t>git</a:t>
            </a:r>
            <a:r>
              <a:rPr lang="en-US" altLang="zh-TW" dirty="0" smtClean="0"/>
              <a:t> clone git://github.com/noxrepo/nox</a:t>
            </a:r>
          </a:p>
          <a:p>
            <a:pPr lvl="1"/>
            <a:r>
              <a:rPr lang="en-US" altLang="zh-TW" dirty="0" err="1" smtClean="0"/>
              <a:t>git</a:t>
            </a:r>
            <a:r>
              <a:rPr lang="en-US" altLang="zh-TW" dirty="0" smtClean="0"/>
              <a:t> clone git://noxrepo.org/nox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7" y="3717032"/>
            <a:ext cx="7686120" cy="1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515</Words>
  <Application>Microsoft Office PowerPoint</Application>
  <PresentationFormat>如螢幕大小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NOX &amp; POX controller</vt:lpstr>
      <vt:lpstr>Outline</vt:lpstr>
      <vt:lpstr>NOX - Introduction</vt:lpstr>
      <vt:lpstr>POX - Introduction</vt:lpstr>
      <vt:lpstr>Branch</vt:lpstr>
      <vt:lpstr>Branch (cont.)</vt:lpstr>
      <vt:lpstr>NOX controller</vt:lpstr>
      <vt:lpstr>NOX – Installation  [on CentOS 6.6]</vt:lpstr>
      <vt:lpstr>NOX – Installation  (cont.)</vt:lpstr>
      <vt:lpstr>NOX – Installation  (cont.)</vt:lpstr>
      <vt:lpstr>NOX – Installation  (cont.)</vt:lpstr>
      <vt:lpstr>NOX - Implement</vt:lpstr>
      <vt:lpstr>NOX – Connect to Indigo</vt:lpstr>
      <vt:lpstr>NOX - basic</vt:lpstr>
      <vt:lpstr>NOX – basic (cont.)</vt:lpstr>
      <vt:lpstr>NOX – basic (cont.)</vt:lpstr>
      <vt:lpstr>NOX – basic (cont.)</vt:lpstr>
      <vt:lpstr>POX controller</vt:lpstr>
      <vt:lpstr>POX – Installation [on Ubuntu 12.01]</vt:lpstr>
      <vt:lpstr>POX - Implement</vt:lpstr>
      <vt:lpstr>POX – Connect to Indigo</vt:lpstr>
      <vt:lpstr>POX - basic</vt:lpstr>
      <vt:lpstr>POX – basic (cont.)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NOX &amp; POX controller</dc:title>
  <dc:creator>CrystalSweet</dc:creator>
  <cp:lastModifiedBy>CrystalSweet</cp:lastModifiedBy>
  <cp:revision>15</cp:revision>
  <dcterms:created xsi:type="dcterms:W3CDTF">2015-05-01T07:29:32Z</dcterms:created>
  <dcterms:modified xsi:type="dcterms:W3CDTF">2015-05-05T16:04:21Z</dcterms:modified>
</cp:coreProperties>
</file>