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2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79795" autoAdjust="0"/>
  </p:normalViewPr>
  <p:slideViewPr>
    <p:cSldViewPr snapToGrid="0">
      <p:cViewPr varScale="1">
        <p:scale>
          <a:sx n="73" d="100"/>
          <a:sy n="73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E94C0-EE8C-4301-9D87-1BA9A1DFB3F3}" type="datetimeFigureOut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7F123-1E19-4C3C-AC8D-FBD676C6E6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26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7F123-1E19-4C3C-AC8D-FBD676C6E6A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55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7F123-1E19-4C3C-AC8D-FBD676C6E6A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028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7F123-1E19-4C3C-AC8D-FBD676C6E6A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50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21C1-176C-4855-B899-F5A81D6CA786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72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AC09-3BA7-487A-9C6D-E739059A42B9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16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A0F6-E65B-4C6B-94E3-C3BA9E63FDA9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42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7FBE-10F1-41C7-B50B-172E3D364376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65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6295-1FF3-4AFF-BA2A-8FD84A8E8DAB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80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022D-EEAD-4526-9C87-75D9093AC4A4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03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C76-B43E-4B98-A1EB-C68486941286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2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A8A9-6221-43D9-8833-732CB2D3D7FC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0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0714-BB63-4E62-8295-77082B030025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7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6B8-D4A4-4748-9712-F11F79D71178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69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56E-BC4F-4BDA-8549-58AD6966EB04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8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9247-C2C4-4F48-AF44-10E97208A117}" type="datetime1">
              <a:rPr lang="zh-TW" altLang="en-US" smtClean="0"/>
              <a:t>2015/5/26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0221-3000-4D7C-9E6A-06C4DAD53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9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dnhub.org/tutorials/ryu/" TargetMode="External"/><Relationship Id="rId2" Type="http://schemas.openxmlformats.org/officeDocument/2006/relationships/hyperlink" Target="http://www.slideshare.net/yamahata/ryu-sdnframeworkup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rg.github.io/ryu/" TargetMode="External"/><Relationship Id="rId4" Type="http://schemas.openxmlformats.org/officeDocument/2006/relationships/hyperlink" Target="http://osrg.github.io/ryu-book/en/html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457200" y="939800"/>
            <a:ext cx="9144000" cy="2387600"/>
          </a:xfrm>
        </p:spPr>
        <p:txBody>
          <a:bodyPr/>
          <a:lstStyle/>
          <a:p>
            <a:r>
              <a:rPr lang="en-US" altLang="zh-TW" dirty="0" err="1" smtClean="0"/>
              <a:t>Ryu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457200" y="3693319"/>
            <a:ext cx="9144000" cy="1655762"/>
          </a:xfrm>
        </p:spPr>
        <p:txBody>
          <a:bodyPr/>
          <a:lstStyle/>
          <a:p>
            <a:r>
              <a:rPr lang="en-US" altLang="zh-TW" dirty="0" smtClean="0"/>
              <a:t>Speaker : Angela</a:t>
            </a:r>
            <a:endParaRPr lang="zh-TW" altLang="en-US" dirty="0"/>
          </a:p>
        </p:txBody>
      </p:sp>
      <p:pic>
        <p:nvPicPr>
          <p:cNvPr id="1026" name="Picture 2" descr="Ry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607190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8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Traffic Monitor - </a:t>
            </a:r>
            <a:r>
              <a:rPr lang="en-US" altLang="zh-TW" dirty="0" err="1" smtClean="0"/>
              <a:t>PortStats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7433" y="1690688"/>
            <a:ext cx="9577134" cy="435485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0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Executing Traffic Monitor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ryu</a:t>
            </a:r>
            <a:r>
              <a:rPr lang="en-US" altLang="zh-TW" dirty="0" smtClean="0"/>
              <a:t>-manager ./simple_monitor.py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7" name="內容版面配置區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14" y="3101275"/>
            <a:ext cx="10709771" cy="260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http://www.slideshare.net/yamahata/ryu-sdnframeworkupload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RYU Controller Tutorial</a:t>
            </a:r>
            <a:endParaRPr lang="en-US" altLang="zh-TW" dirty="0" smtClean="0"/>
          </a:p>
          <a:p>
            <a:r>
              <a:rPr lang="en-US" altLang="zh-TW" dirty="0" err="1">
                <a:hlinkClick r:id="rId4"/>
              </a:rPr>
              <a:t>Ryubook</a:t>
            </a:r>
            <a:endParaRPr lang="en-US" altLang="zh-TW" dirty="0"/>
          </a:p>
          <a:p>
            <a:r>
              <a:rPr lang="en-US" altLang="zh-TW" dirty="0" err="1">
                <a:hlinkClick r:id="rId5"/>
              </a:rPr>
              <a:t>Ryu</a:t>
            </a:r>
            <a:r>
              <a:rPr lang="en-US" altLang="zh-TW" dirty="0">
                <a:hlinkClick r:id="rId5"/>
              </a:rPr>
              <a:t> SDN Framework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48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Developing history</a:t>
            </a:r>
          </a:p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Installing </a:t>
            </a:r>
            <a:r>
              <a:rPr lang="en-US" altLang="zh-TW" sz="3200" dirty="0" err="1" smtClean="0"/>
              <a:t>Ryu</a:t>
            </a:r>
            <a:endParaRPr lang="en-US" altLang="zh-TW" sz="3200" dirty="0" smtClean="0"/>
          </a:p>
          <a:p>
            <a:r>
              <a:rPr lang="en-US" altLang="zh-TW" sz="3200" dirty="0" smtClean="0"/>
              <a:t>RYU Code Structure</a:t>
            </a:r>
          </a:p>
          <a:p>
            <a:r>
              <a:rPr lang="en-US" altLang="zh-TW" sz="3200" dirty="0" smtClean="0"/>
              <a:t>Operations</a:t>
            </a:r>
          </a:p>
          <a:p>
            <a:r>
              <a:rPr lang="en-US" altLang="zh-TW" sz="3200" dirty="0" smtClean="0"/>
              <a:t>Reference</a:t>
            </a:r>
            <a:endParaRPr lang="en-US" altLang="zh-TW" sz="3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5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What’s </a:t>
            </a:r>
            <a:r>
              <a:rPr lang="en-US" altLang="zh-TW" dirty="0" err="1" smtClean="0"/>
              <a:t>Ryu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600076" y="1358405"/>
            <a:ext cx="12741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400" dirty="0" smtClean="0"/>
              <a:t>流</a:t>
            </a:r>
            <a:endParaRPr lang="en-US" altLang="zh-TW" sz="4400" dirty="0" smtClean="0"/>
          </a:p>
          <a:p>
            <a:pPr algn="ctr"/>
            <a:r>
              <a:rPr lang="en-US" altLang="zh-TW" sz="4400" dirty="0" smtClean="0"/>
              <a:t>Flow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783175" y="1109243"/>
            <a:ext cx="30368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400" dirty="0" smtClean="0"/>
              <a:t>龍</a:t>
            </a:r>
            <a:endParaRPr lang="en-US" altLang="zh-TW" sz="4400" dirty="0" smtClean="0"/>
          </a:p>
          <a:p>
            <a:pPr algn="ctr"/>
            <a:r>
              <a:rPr lang="en-US" altLang="zh-TW" sz="3200" dirty="0" smtClean="0"/>
              <a:t>Oriental </a:t>
            </a:r>
            <a:r>
              <a:rPr lang="en-US" altLang="zh-TW" sz="3200" dirty="0" err="1" smtClean="0"/>
              <a:t>Dragion</a:t>
            </a:r>
            <a:r>
              <a:rPr lang="en-US" altLang="zh-TW" sz="3200" dirty="0" smtClean="0"/>
              <a:t>,</a:t>
            </a:r>
          </a:p>
          <a:p>
            <a:pPr algn="ctr"/>
            <a:r>
              <a:rPr lang="en-US" altLang="zh-TW" sz="3200" dirty="0" smtClean="0"/>
              <a:t>A god of water</a:t>
            </a:r>
            <a:endParaRPr lang="zh-TW" altLang="en-US" sz="3200" dirty="0"/>
          </a:p>
        </p:txBody>
      </p:sp>
      <p:pic>
        <p:nvPicPr>
          <p:cNvPr id="2050" name="Picture 2" descr="http://blog.huayuworld.org/gallery/14180/2010720164156806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57" y="2804955"/>
            <a:ext cx="5526768" cy="38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yu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589" y="2983107"/>
            <a:ext cx="4474028" cy="34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A component-based software-defined networking framework</a:t>
            </a:r>
          </a:p>
          <a:p>
            <a:r>
              <a:rPr lang="en-US" altLang="zh-TW" sz="3200" dirty="0" smtClean="0"/>
              <a:t>License : Apache 2.0</a:t>
            </a:r>
          </a:p>
          <a:p>
            <a:r>
              <a:rPr lang="en-US" altLang="zh-TW" sz="3200" dirty="0" smtClean="0"/>
              <a:t>Fully written in Python</a:t>
            </a:r>
          </a:p>
          <a:p>
            <a:r>
              <a:rPr lang="en-US" altLang="zh-TW" sz="3200" dirty="0" smtClean="0"/>
              <a:t>Supports various protocols for managing network devices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TW" sz="2800" dirty="0" err="1" smtClean="0"/>
              <a:t>OpenFlow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Netconf</a:t>
            </a:r>
            <a:r>
              <a:rPr lang="en-US" altLang="zh-TW" sz="2800" dirty="0" smtClean="0"/>
              <a:t>, OF-</a:t>
            </a:r>
            <a:r>
              <a:rPr lang="en-US" altLang="zh-TW" sz="2800" dirty="0" err="1" smtClean="0"/>
              <a:t>config</a:t>
            </a:r>
            <a:r>
              <a:rPr lang="en-US" altLang="zh-TW" sz="2800" dirty="0" smtClean="0"/>
              <a:t>, SNMP etc.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6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Installing </a:t>
            </a:r>
            <a:r>
              <a:rPr lang="en-US" altLang="zh-TW" dirty="0" err="1" smtClean="0"/>
              <a:t>Ryu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Platform</a:t>
            </a:r>
          </a:p>
          <a:p>
            <a:pPr lvl="1"/>
            <a:r>
              <a:rPr lang="en-US" altLang="zh-TW" dirty="0" err="1"/>
              <a:t>ryu</a:t>
            </a:r>
            <a:r>
              <a:rPr lang="en-US" altLang="zh-TW" dirty="0"/>
              <a:t> 3.20.2</a:t>
            </a:r>
          </a:p>
          <a:p>
            <a:pPr lvl="1"/>
            <a:r>
              <a:rPr lang="en-US" altLang="zh-TW" dirty="0"/>
              <a:t>CentOS 7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Install some packages</a:t>
            </a:r>
          </a:p>
          <a:p>
            <a:pPr lvl="1"/>
            <a:r>
              <a:rPr lang="en-US" altLang="zh-TW" dirty="0"/>
              <a:t>yum install -y python-</a:t>
            </a:r>
            <a:r>
              <a:rPr lang="en-US" altLang="zh-TW" dirty="0" err="1"/>
              <a:t>setuptools</a:t>
            </a:r>
            <a:r>
              <a:rPr lang="en-US" altLang="zh-TW" dirty="0"/>
              <a:t> python-</a:t>
            </a:r>
            <a:r>
              <a:rPr lang="en-US" altLang="zh-TW" dirty="0" err="1"/>
              <a:t>devel</a:t>
            </a:r>
            <a:r>
              <a:rPr lang="en-US" altLang="zh-TW" dirty="0"/>
              <a:t> python-crypto python-</a:t>
            </a:r>
            <a:r>
              <a:rPr lang="en-US" altLang="zh-TW" dirty="0" err="1"/>
              <a:t>simplejson</a:t>
            </a:r>
            <a:r>
              <a:rPr lang="en-US" altLang="zh-TW" dirty="0"/>
              <a:t> </a:t>
            </a:r>
            <a:r>
              <a:rPr lang="en-US" altLang="zh-TW" dirty="0" err="1"/>
              <a:t>autoconf</a:t>
            </a:r>
            <a:r>
              <a:rPr lang="en-US" altLang="zh-TW" dirty="0"/>
              <a:t> python-pip python-</a:t>
            </a:r>
            <a:r>
              <a:rPr lang="en-US" altLang="zh-TW" dirty="0" err="1"/>
              <a:t>devel</a:t>
            </a:r>
            <a:r>
              <a:rPr lang="en-US" altLang="zh-TW" dirty="0"/>
              <a:t> </a:t>
            </a:r>
            <a:r>
              <a:rPr lang="en-US" altLang="zh-TW" dirty="0" err="1"/>
              <a:t>gcc</a:t>
            </a:r>
            <a:r>
              <a:rPr lang="en-US" altLang="zh-TW" dirty="0"/>
              <a:t> </a:t>
            </a:r>
            <a:r>
              <a:rPr lang="en-US" altLang="zh-TW" dirty="0" err="1"/>
              <a:t>gcc-c</a:t>
            </a:r>
            <a:r>
              <a:rPr lang="en-US" altLang="zh-TW" dirty="0"/>
              <a:t>++ libxml2-devel </a:t>
            </a:r>
            <a:r>
              <a:rPr lang="en-US" altLang="zh-TW" dirty="0" err="1" smtClean="0"/>
              <a:t>libxslt-devel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err="1" smtClean="0"/>
              <a:t>easy_install</a:t>
            </a:r>
            <a:r>
              <a:rPr lang="en-US" altLang="zh-TW" dirty="0" smtClean="0"/>
              <a:t> pip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9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Installing </a:t>
            </a:r>
            <a:r>
              <a:rPr lang="en-US" altLang="zh-TW" dirty="0" err="1" smtClean="0"/>
              <a:t>Ryu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zh-TW" dirty="0" smtClean="0"/>
              <a:t>Install </a:t>
            </a:r>
            <a:r>
              <a:rPr lang="en-US" altLang="zh-TW" dirty="0" err="1" smtClean="0"/>
              <a:t>Ryu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pip install </a:t>
            </a:r>
            <a:r>
              <a:rPr lang="en-US" altLang="zh-TW" dirty="0" err="1" smtClean="0"/>
              <a:t>ryu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yum install </a:t>
            </a:r>
            <a:r>
              <a:rPr lang="en-US" altLang="zh-TW" dirty="0" err="1" smtClean="0"/>
              <a:t>git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git</a:t>
            </a:r>
            <a:r>
              <a:rPr lang="en-US" altLang="zh-TW" dirty="0" smtClean="0"/>
              <a:t> clone git://github.com/osrg/ryu.git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TW" dirty="0" smtClean="0"/>
              <a:t>Check status</a:t>
            </a:r>
          </a:p>
          <a:p>
            <a:pPr lvl="1"/>
            <a:r>
              <a:rPr lang="en-US" altLang="zh-TW" dirty="0" err="1" smtClean="0"/>
              <a:t>ryu</a:t>
            </a:r>
            <a:r>
              <a:rPr lang="en-US" altLang="zh-TW" dirty="0" smtClean="0"/>
              <a:t>-manger</a:t>
            </a:r>
          </a:p>
          <a:p>
            <a:pPr marL="457200" lvl="1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以下為成功畫面</a:t>
            </a:r>
            <a:r>
              <a:rPr lang="en-US" altLang="zh-TW" dirty="0" smtClean="0"/>
              <a:t>) </a:t>
            </a:r>
            <a:br>
              <a:rPr lang="en-US" altLang="zh-TW" dirty="0" smtClean="0"/>
            </a:br>
            <a:r>
              <a:rPr lang="en-US" altLang="zh-TW" dirty="0" smtClean="0"/>
              <a:t>loading app </a:t>
            </a:r>
            <a:r>
              <a:rPr lang="en-US" altLang="zh-TW" dirty="0" err="1" smtClean="0"/>
              <a:t>ryu.controller.ofp_handler</a:t>
            </a:r>
            <a:r>
              <a:rPr lang="en-US" altLang="zh-TW" dirty="0" smtClean="0"/>
              <a:t> </a:t>
            </a:r>
            <a:br>
              <a:rPr lang="en-US" altLang="zh-TW" dirty="0" smtClean="0"/>
            </a:br>
            <a:r>
              <a:rPr lang="en-US" altLang="zh-TW" dirty="0" smtClean="0"/>
              <a:t>instantiating app </a:t>
            </a:r>
            <a:r>
              <a:rPr lang="en-US" altLang="zh-TW" dirty="0" err="1" smtClean="0"/>
              <a:t>ryu.controller.ofp_handler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OFPHandler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5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RYU Code Structure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app/ – Contains set of applications that run on-top of the controller.</a:t>
            </a:r>
          </a:p>
          <a:p>
            <a:r>
              <a:rPr lang="en-US" altLang="zh-TW" dirty="0" smtClean="0"/>
              <a:t>base/ –  Contains the base class for RYU applications. The </a:t>
            </a:r>
            <a:r>
              <a:rPr lang="en-US" altLang="zh-TW" dirty="0" err="1" smtClean="0"/>
              <a:t>RyuApp</a:t>
            </a:r>
            <a:r>
              <a:rPr lang="en-US" altLang="zh-TW" dirty="0" smtClean="0"/>
              <a:t> class in the app_manager.py file is inherited when creating a new application.</a:t>
            </a:r>
          </a:p>
          <a:p>
            <a:r>
              <a:rPr lang="en-US" altLang="zh-TW" dirty="0" smtClean="0"/>
              <a:t>controller/ –  Contains the required set of files to handle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functions (e.g., packets from switches, generating flows, handling network events, gathering statistics 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).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00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RYU Code Structure(Cont.)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lib/ – Contains set of packet libraries to parse different protocol headers and a library for </a:t>
            </a:r>
            <a:r>
              <a:rPr lang="en-US" altLang="zh-TW" dirty="0" err="1" smtClean="0"/>
              <a:t>OFConfig</a:t>
            </a:r>
            <a:r>
              <a:rPr lang="en-US" altLang="zh-TW" dirty="0" smtClean="0"/>
              <a:t>. In addition, it includes parsers for </a:t>
            </a:r>
            <a:r>
              <a:rPr lang="en-US" altLang="zh-TW" dirty="0" err="1" smtClean="0"/>
              <a:t>Netflow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sFlow</a:t>
            </a:r>
            <a:r>
              <a:rPr lang="en-US" altLang="zh-TW" dirty="0" smtClean="0"/>
              <a:t> too.</a:t>
            </a:r>
          </a:p>
          <a:p>
            <a:r>
              <a:rPr lang="en-US" altLang="zh-TW" dirty="0" err="1" smtClean="0"/>
              <a:t>ofproto</a:t>
            </a:r>
            <a:r>
              <a:rPr lang="en-US" altLang="zh-TW" dirty="0" smtClean="0"/>
              <a:t>/ – Contains 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protocol specific information and related parsers to support different versions of </a:t>
            </a:r>
            <a:r>
              <a:rPr lang="en-US" altLang="zh-TW" dirty="0" err="1" smtClean="0"/>
              <a:t>OF</a:t>
            </a:r>
            <a:r>
              <a:rPr lang="en-US" altLang="zh-TW" dirty="0" smtClean="0"/>
              <a:t> protocol (1.0, 1.2, 1.3, 1.4)</a:t>
            </a:r>
          </a:p>
          <a:p>
            <a:r>
              <a:rPr lang="en-US" altLang="zh-TW" dirty="0" smtClean="0"/>
              <a:t>topology/: Contains code that performs topology discovery related to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switches and handles associated information (e.g., ports, links 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). Internally uses LLDP protocol.</a:t>
            </a: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Traffic Monitor - Fixed-Cycle Processing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616" y="1690688"/>
            <a:ext cx="8088767" cy="452148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0221-3000-4D7C-9E6A-06C4DAD5310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317</Words>
  <Application>Microsoft Office PowerPoint</Application>
  <PresentationFormat>寬螢幕</PresentationFormat>
  <Paragraphs>68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Ryu</vt:lpstr>
      <vt:lpstr>Outline</vt:lpstr>
      <vt:lpstr>What’s Ryu</vt:lpstr>
      <vt:lpstr>Introduction</vt:lpstr>
      <vt:lpstr>Installing Ryu</vt:lpstr>
      <vt:lpstr>Installing Ryu(Cont.)</vt:lpstr>
      <vt:lpstr>RYU Code Structure</vt:lpstr>
      <vt:lpstr>RYU Code Structure(Cont.)</vt:lpstr>
      <vt:lpstr>Traffic Monitor - Fixed-Cycle Processing</vt:lpstr>
      <vt:lpstr>Traffic Monitor - PortStats</vt:lpstr>
      <vt:lpstr>Executing Traffic Monitor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Ryu</dc:title>
  <dc:creator>angela</dc:creator>
  <cp:lastModifiedBy>angela</cp:lastModifiedBy>
  <cp:revision>21</cp:revision>
  <dcterms:created xsi:type="dcterms:W3CDTF">2015-05-26T03:24:22Z</dcterms:created>
  <dcterms:modified xsi:type="dcterms:W3CDTF">2015-05-26T10:18:11Z</dcterms:modified>
</cp:coreProperties>
</file>